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4" r:id="rId2"/>
    <p:sldId id="375" r:id="rId3"/>
    <p:sldId id="446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3" r:id="rId38"/>
    <p:sldId id="484" r:id="rId39"/>
    <p:sldId id="485" r:id="rId40"/>
    <p:sldId id="486" r:id="rId41"/>
    <p:sldId id="487" r:id="rId42"/>
    <p:sldId id="488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9" r:id="rId53"/>
    <p:sldId id="498" r:id="rId54"/>
    <p:sldId id="500" r:id="rId55"/>
    <p:sldId id="501" r:id="rId56"/>
    <p:sldId id="502" r:id="rId57"/>
    <p:sldId id="503" r:id="rId58"/>
    <p:sldId id="504" r:id="rId59"/>
    <p:sldId id="505" r:id="rId60"/>
    <p:sldId id="506" r:id="rId61"/>
    <p:sldId id="507" r:id="rId62"/>
    <p:sldId id="508" r:id="rId63"/>
    <p:sldId id="509" r:id="rId64"/>
    <p:sldId id="510" r:id="rId65"/>
    <p:sldId id="312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C402BC-CBAC-4694-9171-466CAA3424F0}" v="35" dt="2021-11-01T12:45:28.588"/>
    <p1510:client id="{EBAFEF90-B3C5-468E-8CF3-8C6A833C05EB}" v="150" dt="2021-11-02T01:48:4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75120" autoAdjust="0"/>
  </p:normalViewPr>
  <p:slideViewPr>
    <p:cSldViewPr>
      <p:cViewPr varScale="1">
        <p:scale>
          <a:sx n="59" d="100"/>
          <a:sy n="59" d="100"/>
        </p:scale>
        <p:origin x="42" y="5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6BC402BC-CBAC-4694-9171-466CAA3424F0}"/>
    <pc:docChg chg="undo custSel addSld delSld modSld">
      <pc:chgData name="변 구훈" userId="3ff7b78a3b81e618" providerId="LiveId" clId="{6BC402BC-CBAC-4694-9171-466CAA3424F0}" dt="2021-11-01T12:46:15.962" v="469" actId="47"/>
      <pc:docMkLst>
        <pc:docMk/>
      </pc:docMkLst>
      <pc:sldChg chg="modSp mod">
        <pc:chgData name="변 구훈" userId="3ff7b78a3b81e618" providerId="LiveId" clId="{6BC402BC-CBAC-4694-9171-466CAA3424F0}" dt="2021-11-01T12:34:47.167" v="35"/>
        <pc:sldMkLst>
          <pc:docMk/>
          <pc:sldMk cId="0" sldId="293"/>
        </pc:sldMkLst>
        <pc:spChg chg="mod">
          <ac:chgData name="변 구훈" userId="3ff7b78a3b81e618" providerId="LiveId" clId="{6BC402BC-CBAC-4694-9171-466CAA3424F0}" dt="2021-11-01T12:34:47.167" v="35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6BC402BC-CBAC-4694-9171-466CAA3424F0}" dt="2021-11-01T12:35:37.878" v="97"/>
        <pc:sldMkLst>
          <pc:docMk/>
          <pc:sldMk cId="389694312" sldId="374"/>
        </pc:sldMkLst>
        <pc:spChg chg="mod">
          <ac:chgData name="변 구훈" userId="3ff7b78a3b81e618" providerId="LiveId" clId="{6BC402BC-CBAC-4694-9171-466CAA3424F0}" dt="2021-11-01T12:35:37.878" v="97"/>
          <ac:spMkLst>
            <pc:docMk/>
            <pc:sldMk cId="389694312" sldId="374"/>
            <ac:spMk id="3" creationId="{00000000-0000-0000-0000-000000000000}"/>
          </ac:spMkLst>
        </pc:spChg>
      </pc:sldChg>
      <pc:sldChg chg="delSp modSp mod">
        <pc:chgData name="변 구훈" userId="3ff7b78a3b81e618" providerId="LiveId" clId="{6BC402BC-CBAC-4694-9171-466CAA3424F0}" dt="2021-11-01T12:37:43.007" v="240"/>
        <pc:sldMkLst>
          <pc:docMk/>
          <pc:sldMk cId="1595637238" sldId="375"/>
        </pc:sldMkLst>
        <pc:spChg chg="mod">
          <ac:chgData name="변 구훈" userId="3ff7b78a3b81e618" providerId="LiveId" clId="{6BC402BC-CBAC-4694-9171-466CAA3424F0}" dt="2021-11-01T12:36:11.473" v="11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6BC402BC-CBAC-4694-9171-466CAA3424F0}" dt="2021-11-01T12:37:43.007" v="240"/>
          <ac:spMkLst>
            <pc:docMk/>
            <pc:sldMk cId="1595637238" sldId="375"/>
            <ac:spMk id="3" creationId="{00000000-0000-0000-0000-000000000000}"/>
          </ac:spMkLst>
        </pc:spChg>
        <pc:spChg chg="del">
          <ac:chgData name="변 구훈" userId="3ff7b78a3b81e618" providerId="LiveId" clId="{6BC402BC-CBAC-4694-9171-466CAA3424F0}" dt="2021-11-01T12:37:06.950" v="173" actId="478"/>
          <ac:spMkLst>
            <pc:docMk/>
            <pc:sldMk cId="1595637238" sldId="375"/>
            <ac:spMk id="5" creationId="{AC0AB95F-4840-4D73-9D8F-2C48FFD1E146}"/>
          </ac:spMkLst>
        </pc:spChg>
        <pc:picChg chg="del">
          <ac:chgData name="변 구훈" userId="3ff7b78a3b81e618" providerId="LiveId" clId="{6BC402BC-CBAC-4694-9171-466CAA3424F0}" dt="2021-11-01T12:37:04.109" v="172" actId="478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97896788" sldId="42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643917703" sldId="42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72003704" sldId="42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045385509" sldId="42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19149850" sldId="42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354640665" sldId="42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997670917" sldId="42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872936239" sldId="42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382314706" sldId="43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57552155" sldId="43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293771140" sldId="433"/>
        </pc:sldMkLst>
      </pc:sldChg>
      <pc:sldChg chg="del">
        <pc:chgData name="변 구훈" userId="3ff7b78a3b81e618" providerId="LiveId" clId="{6BC402BC-CBAC-4694-9171-466CAA3424F0}" dt="2021-11-01T12:46:07.964" v="468" actId="47"/>
        <pc:sldMkLst>
          <pc:docMk/>
          <pc:sldMk cId="2019570416" sldId="43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07457657" sldId="435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4086136910" sldId="436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058337605" sldId="437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988812216" sldId="438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586557138" sldId="439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681947139" sldId="440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303686392" sldId="441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2695731765" sldId="442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417925331" sldId="443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3102940383" sldId="444"/>
        </pc:sldMkLst>
      </pc:sldChg>
      <pc:sldChg chg="del">
        <pc:chgData name="변 구훈" userId="3ff7b78a3b81e618" providerId="LiveId" clId="{6BC402BC-CBAC-4694-9171-466CAA3424F0}" dt="2021-11-01T12:46:15.962" v="469" actId="47"/>
        <pc:sldMkLst>
          <pc:docMk/>
          <pc:sldMk cId="1569932340" sldId="44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02018484" sldId="446"/>
        </pc:sldMkLst>
      </pc:sldChg>
      <pc:sldChg chg="addSp delSp modSp add mod">
        <pc:chgData name="변 구훈" userId="3ff7b78a3b81e618" providerId="LiveId" clId="{6BC402BC-CBAC-4694-9171-466CAA3424F0}" dt="2021-11-01T12:40:24.157" v="358"/>
        <pc:sldMkLst>
          <pc:docMk/>
          <pc:sldMk cId="2560913739" sldId="446"/>
        </pc:sldMkLst>
        <pc:spChg chg="del">
          <ac:chgData name="변 구훈" userId="3ff7b78a3b81e618" providerId="LiveId" clId="{6BC402BC-CBAC-4694-9171-466CAA3424F0}" dt="2021-11-01T12:38:16.590" v="242" actId="478"/>
          <ac:spMkLst>
            <pc:docMk/>
            <pc:sldMk cId="2560913739" sldId="446"/>
            <ac:spMk id="3" creationId="{00000000-0000-0000-0000-000000000000}"/>
          </ac:spMkLst>
        </pc:spChg>
        <pc:spChg chg="add del mod">
          <ac:chgData name="변 구훈" userId="3ff7b78a3b81e618" providerId="LiveId" clId="{6BC402BC-CBAC-4694-9171-466CAA3424F0}" dt="2021-11-01T12:38:18.799" v="244" actId="478"/>
          <ac:spMkLst>
            <pc:docMk/>
            <pc:sldMk cId="2560913739" sldId="446"/>
            <ac:spMk id="5" creationId="{7621205E-4966-4FE8-A320-7CD1FB5773FF}"/>
          </ac:spMkLst>
        </pc:spChg>
        <pc:spChg chg="add mod">
          <ac:chgData name="변 구훈" userId="3ff7b78a3b81e618" providerId="LiveId" clId="{6BC402BC-CBAC-4694-9171-466CAA3424F0}" dt="2021-11-01T12:40:24.157" v="358"/>
          <ac:spMkLst>
            <pc:docMk/>
            <pc:sldMk cId="2560913739" sldId="446"/>
            <ac:spMk id="8" creationId="{DD3E7C64-E348-4974-82D5-32AE705E6047}"/>
          </ac:spMkLst>
        </pc:spChg>
        <pc:picChg chg="add del mod">
          <ac:chgData name="변 구훈" userId="3ff7b78a3b81e618" providerId="LiveId" clId="{6BC402BC-CBAC-4694-9171-466CAA3424F0}" dt="2021-11-01T12:39:40.444" v="265" actId="478"/>
          <ac:picMkLst>
            <pc:docMk/>
            <pc:sldMk cId="2560913739" sldId="446"/>
            <ac:picMk id="7" creationId="{BBA1F668-2EA1-4553-AC1B-BF133A91A1C2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5832547" sldId="447"/>
        </pc:sldMkLst>
      </pc:sldChg>
      <pc:sldChg chg="addSp delSp modSp add mod">
        <pc:chgData name="변 구훈" userId="3ff7b78a3b81e618" providerId="LiveId" clId="{6BC402BC-CBAC-4694-9171-466CAA3424F0}" dt="2021-11-01T12:41:54.417" v="387" actId="1076"/>
        <pc:sldMkLst>
          <pc:docMk/>
          <pc:sldMk cId="1761644968" sldId="447"/>
        </pc:sldMkLst>
        <pc:spChg chg="add mod">
          <ac:chgData name="변 구훈" userId="3ff7b78a3b81e618" providerId="LiveId" clId="{6BC402BC-CBAC-4694-9171-466CAA3424F0}" dt="2021-11-01T12:41:54.417" v="387" actId="1076"/>
          <ac:spMkLst>
            <pc:docMk/>
            <pc:sldMk cId="1761644968" sldId="447"/>
            <ac:spMk id="7" creationId="{EBBFB269-FE52-4459-861C-F1B6D2719C7A}"/>
          </ac:spMkLst>
        </pc:spChg>
        <pc:spChg chg="del">
          <ac:chgData name="변 구훈" userId="3ff7b78a3b81e618" providerId="LiveId" clId="{6BC402BC-CBAC-4694-9171-466CAA3424F0}" dt="2021-11-01T12:40:39.799" v="360" actId="478"/>
          <ac:spMkLst>
            <pc:docMk/>
            <pc:sldMk cId="1761644968" sldId="447"/>
            <ac:spMk id="8" creationId="{DD3E7C64-E348-4974-82D5-32AE705E6047}"/>
          </ac:spMkLst>
        </pc:spChg>
        <pc:picChg chg="add mod">
          <ac:chgData name="변 구훈" userId="3ff7b78a3b81e618" providerId="LiveId" clId="{6BC402BC-CBAC-4694-9171-466CAA3424F0}" dt="2021-11-01T12:40:55.842" v="364" actId="1076"/>
          <ac:picMkLst>
            <pc:docMk/>
            <pc:sldMk cId="1761644968" sldId="447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1:01.313" v="368" actId="1076"/>
          <ac:picMkLst>
            <pc:docMk/>
            <pc:sldMk cId="1761644968" sldId="447"/>
            <ac:picMk id="6" creationId="{6E0AB4A9-317B-4E9C-ABEA-AD62825D4CE9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684962168" sldId="448"/>
        </pc:sldMkLst>
      </pc:sldChg>
      <pc:sldChg chg="addSp delSp modSp add mod">
        <pc:chgData name="변 구훈" userId="3ff7b78a3b81e618" providerId="LiveId" clId="{6BC402BC-CBAC-4694-9171-466CAA3424F0}" dt="2021-11-01T12:42:49.007" v="409" actId="1076"/>
        <pc:sldMkLst>
          <pc:docMk/>
          <pc:sldMk cId="2808774551" sldId="448"/>
        </pc:sldMkLst>
        <pc:spChg chg="del">
          <ac:chgData name="변 구훈" userId="3ff7b78a3b81e618" providerId="LiveId" clId="{6BC402BC-CBAC-4694-9171-466CAA3424F0}" dt="2021-11-01T12:42:15.333" v="389" actId="478"/>
          <ac:spMkLst>
            <pc:docMk/>
            <pc:sldMk cId="2808774551" sldId="448"/>
            <ac:spMk id="7" creationId="{EBBFB269-FE52-4459-861C-F1B6D2719C7A}"/>
          </ac:spMkLst>
        </pc:spChg>
        <pc:grpChg chg="add mod">
          <ac:chgData name="변 구훈" userId="3ff7b78a3b81e618" providerId="LiveId" clId="{6BC402BC-CBAC-4694-9171-466CAA3424F0}" dt="2021-11-01T12:42:49.007" v="409" actId="1076"/>
          <ac:grpSpMkLst>
            <pc:docMk/>
            <pc:sldMk cId="2808774551" sldId="448"/>
            <ac:grpSpMk id="10" creationId="{14D04343-161F-40E8-B812-024B978AE001}"/>
          </ac:grpSpMkLst>
        </pc:grp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4" creationId="{D146AE7C-F7D9-4B3B-B0A4-1D6A1F662EA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5" creationId="{30518F08-1CFA-4C59-BE78-DC5FB31428ED}"/>
          </ac:picMkLst>
        </pc:picChg>
        <pc:picChg chg="del">
          <ac:chgData name="변 구훈" userId="3ff7b78a3b81e618" providerId="LiveId" clId="{6BC402BC-CBAC-4694-9171-466CAA3424F0}" dt="2021-11-01T12:42:15.333" v="389" actId="478"/>
          <ac:picMkLst>
            <pc:docMk/>
            <pc:sldMk cId="2808774551" sldId="448"/>
            <ac:picMk id="6" creationId="{6E0AB4A9-317B-4E9C-ABEA-AD62825D4CE9}"/>
          </ac:picMkLst>
        </pc:picChg>
        <pc:picChg chg="add mod">
          <ac:chgData name="변 구훈" userId="3ff7b78a3b81e618" providerId="LiveId" clId="{6BC402BC-CBAC-4694-9171-466CAA3424F0}" dt="2021-11-01T12:42:39.469" v="405" actId="164"/>
          <ac:picMkLst>
            <pc:docMk/>
            <pc:sldMk cId="2808774551" sldId="448"/>
            <ac:picMk id="9" creationId="{2595C776-639B-4374-8DC6-E25B59911F9C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525618" sldId="449"/>
        </pc:sldMkLst>
      </pc:sldChg>
      <pc:sldChg chg="addSp delSp modSp add mod">
        <pc:chgData name="변 구훈" userId="3ff7b78a3b81e618" providerId="LiveId" clId="{6BC402BC-CBAC-4694-9171-466CAA3424F0}" dt="2021-11-01T12:43:40.686" v="419" actId="1076"/>
        <pc:sldMkLst>
          <pc:docMk/>
          <pc:sldMk cId="2363840327" sldId="449"/>
        </pc:sldMkLst>
        <pc:grpChg chg="del">
          <ac:chgData name="변 구훈" userId="3ff7b78a3b81e618" providerId="LiveId" clId="{6BC402BC-CBAC-4694-9171-466CAA3424F0}" dt="2021-11-01T12:43:02.763" v="411" actId="478"/>
          <ac:grpSpMkLst>
            <pc:docMk/>
            <pc:sldMk cId="2363840327" sldId="449"/>
            <ac:grpSpMk id="10" creationId="{14D04343-161F-40E8-B812-024B978AE001}"/>
          </ac:grpSpMkLst>
        </pc:grpChg>
        <pc:picChg chg="add mod">
          <ac:chgData name="변 구훈" userId="3ff7b78a3b81e618" providerId="LiveId" clId="{6BC402BC-CBAC-4694-9171-466CAA3424F0}" dt="2021-11-01T12:43:40.686" v="419" actId="1076"/>
          <ac:picMkLst>
            <pc:docMk/>
            <pc:sldMk cId="2363840327" sldId="449"/>
            <ac:picMk id="4" creationId="{A7EF9235-7976-412D-8306-985C40B60D79}"/>
          </ac:picMkLst>
        </pc:picChg>
        <pc:picChg chg="add del mod">
          <ac:chgData name="변 구훈" userId="3ff7b78a3b81e618" providerId="LiveId" clId="{6BC402BC-CBAC-4694-9171-466CAA3424F0}" dt="2021-11-01T12:43:39.431" v="418" actId="22"/>
          <ac:picMkLst>
            <pc:docMk/>
            <pc:sldMk cId="2363840327" sldId="449"/>
            <ac:picMk id="7" creationId="{03784B5A-2815-4AA9-BAED-773393E13E8F}"/>
          </ac:picMkLst>
        </pc:picChg>
      </pc:sldChg>
      <pc:sldChg chg="addSp delSp modSp add mod">
        <pc:chgData name="변 구훈" userId="3ff7b78a3b81e618" providerId="LiveId" clId="{6BC402BC-CBAC-4694-9171-466CAA3424F0}" dt="2021-11-01T12:45:30.766" v="467" actId="27636"/>
        <pc:sldMkLst>
          <pc:docMk/>
          <pc:sldMk cId="1218712161" sldId="450"/>
        </pc:sldMkLst>
        <pc:spChg chg="add mod">
          <ac:chgData name="변 구훈" userId="3ff7b78a3b81e618" providerId="LiveId" clId="{6BC402BC-CBAC-4694-9171-466CAA3424F0}" dt="2021-11-01T12:45:30.766" v="467" actId="27636"/>
          <ac:spMkLst>
            <pc:docMk/>
            <pc:sldMk cId="1218712161" sldId="450"/>
            <ac:spMk id="6" creationId="{AB101C13-B0F4-4A75-8780-91FE055923B1}"/>
          </ac:spMkLst>
        </pc:spChg>
        <pc:picChg chg="del">
          <ac:chgData name="변 구훈" userId="3ff7b78a3b81e618" providerId="LiveId" clId="{6BC402BC-CBAC-4694-9171-466CAA3424F0}" dt="2021-11-01T12:43:44.740" v="421" actId="478"/>
          <ac:picMkLst>
            <pc:docMk/>
            <pc:sldMk cId="1218712161" sldId="450"/>
            <ac:picMk id="4" creationId="{A7EF9235-7976-412D-8306-985C40B60D79}"/>
          </ac:picMkLst>
        </pc:picChg>
        <pc:picChg chg="add mod">
          <ac:chgData name="변 구훈" userId="3ff7b78a3b81e618" providerId="LiveId" clId="{6BC402BC-CBAC-4694-9171-466CAA3424F0}" dt="2021-11-01T12:44:37.952" v="427" actId="1076"/>
          <ac:picMkLst>
            <pc:docMk/>
            <pc:sldMk cId="1218712161" sldId="450"/>
            <ac:picMk id="5" creationId="{D876F345-F824-4845-B610-1852E66B73A3}"/>
          </ac:picMkLst>
        </pc:picChg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60575780" sldId="45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59927558" sldId="45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26684435" sldId="45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854377967" sldId="45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054581727" sldId="45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27518765" sldId="45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08013030" sldId="45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541333443" sldId="45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93032166" sldId="45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259846132" sldId="46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100190121" sldId="46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49123398" sldId="46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63978391" sldId="46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947696168" sldId="46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313637244" sldId="46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64667220" sldId="46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14025473" sldId="46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949344990" sldId="46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613687526" sldId="46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685046557" sldId="47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969249481" sldId="47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18757889" sldId="47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176565059" sldId="473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333603600" sldId="474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52525690" sldId="475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1053785809" sldId="476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072756387" sldId="477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868256486" sldId="478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257537954" sldId="479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080973106" sldId="480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4186281356" sldId="481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2589711966" sldId="482"/>
        </pc:sldMkLst>
      </pc:sldChg>
      <pc:sldChg chg="del">
        <pc:chgData name="변 구훈" userId="3ff7b78a3b81e618" providerId="LiveId" clId="{6BC402BC-CBAC-4694-9171-466CAA3424F0}" dt="2021-11-01T12:34:17.479" v="0" actId="47"/>
        <pc:sldMkLst>
          <pc:docMk/>
          <pc:sldMk cId="3478842776" sldId="483"/>
        </pc:sldMkLst>
      </pc:sldChg>
    </pc:docChg>
  </pc:docChgLst>
  <pc:docChgLst>
    <pc:chgData name="변 구훈" userId="3ff7b78a3b81e618" providerId="LiveId" clId="{EBAFEF90-B3C5-468E-8CF3-8C6A833C05EB}"/>
    <pc:docChg chg="undo custSel addSld delSld modSld sldOrd">
      <pc:chgData name="변 구훈" userId="3ff7b78a3b81e618" providerId="LiveId" clId="{EBAFEF90-B3C5-468E-8CF3-8C6A833C05EB}" dt="2021-11-02T01:48:55.870" v="1619" actId="1076"/>
      <pc:docMkLst>
        <pc:docMk/>
      </pc:docMkLst>
      <pc:sldChg chg="delSp modSp add mod">
        <pc:chgData name="변 구훈" userId="3ff7b78a3b81e618" providerId="LiveId" clId="{EBAFEF90-B3C5-468E-8CF3-8C6A833C05EB}" dt="2021-11-02T00:51:54.508" v="95" actId="5793"/>
        <pc:sldMkLst>
          <pc:docMk/>
          <pc:sldMk cId="592726331" sldId="451"/>
        </pc:sldMkLst>
        <pc:spChg chg="mod">
          <ac:chgData name="변 구훈" userId="3ff7b78a3b81e618" providerId="LiveId" clId="{EBAFEF90-B3C5-468E-8CF3-8C6A833C05EB}" dt="2021-11-02T00:44:55.154" v="28" actId="20577"/>
          <ac:spMkLst>
            <pc:docMk/>
            <pc:sldMk cId="592726331" sldId="45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0:51:54.508" v="95" actId="5793"/>
          <ac:spMkLst>
            <pc:docMk/>
            <pc:sldMk cId="592726331" sldId="451"/>
            <ac:spMk id="6" creationId="{AB101C13-B0F4-4A75-8780-91FE055923B1}"/>
          </ac:spMkLst>
        </pc:spChg>
        <pc:picChg chg="del">
          <ac:chgData name="변 구훈" userId="3ff7b78a3b81e618" providerId="LiveId" clId="{EBAFEF90-B3C5-468E-8CF3-8C6A833C05EB}" dt="2021-11-02T00:48:20.605" v="29" actId="478"/>
          <ac:picMkLst>
            <pc:docMk/>
            <pc:sldMk cId="592726331" sldId="451"/>
            <ac:picMk id="5" creationId="{D876F345-F824-4845-B610-1852E66B73A3}"/>
          </ac:picMkLst>
        </pc:picChg>
      </pc:sldChg>
      <pc:sldChg chg="addSp delSp modSp add mod">
        <pc:chgData name="변 구훈" userId="3ff7b78a3b81e618" providerId="LiveId" clId="{EBAFEF90-B3C5-468E-8CF3-8C6A833C05EB}" dt="2021-11-02T00:52:35.867" v="100" actId="1076"/>
        <pc:sldMkLst>
          <pc:docMk/>
          <pc:sldMk cId="2416522892" sldId="452"/>
        </pc:sldMkLst>
        <pc:spChg chg="del">
          <ac:chgData name="변 구훈" userId="3ff7b78a3b81e618" providerId="LiveId" clId="{EBAFEF90-B3C5-468E-8CF3-8C6A833C05EB}" dt="2021-11-02T00:52:26.649" v="97" actId="478"/>
          <ac:spMkLst>
            <pc:docMk/>
            <pc:sldMk cId="2416522892" sldId="452"/>
            <ac:spMk id="6" creationId="{AB101C13-B0F4-4A75-8780-91FE055923B1}"/>
          </ac:spMkLst>
        </pc:spChg>
        <pc:picChg chg="add mod">
          <ac:chgData name="변 구훈" userId="3ff7b78a3b81e618" providerId="LiveId" clId="{EBAFEF90-B3C5-468E-8CF3-8C6A833C05EB}" dt="2021-11-02T00:52:35.867" v="100" actId="1076"/>
          <ac:picMkLst>
            <pc:docMk/>
            <pc:sldMk cId="2416522892" sldId="452"/>
            <ac:picMk id="4" creationId="{4F346143-1590-4431-8545-B35CA66086DC}"/>
          </ac:picMkLst>
        </pc:picChg>
      </pc:sldChg>
      <pc:sldChg chg="addSp delSp modSp add mod">
        <pc:chgData name="변 구훈" userId="3ff7b78a3b81e618" providerId="LiveId" clId="{EBAFEF90-B3C5-468E-8CF3-8C6A833C05EB}" dt="2021-11-02T01:01:37.501" v="208"/>
        <pc:sldMkLst>
          <pc:docMk/>
          <pc:sldMk cId="3768084315" sldId="453"/>
        </pc:sldMkLst>
        <pc:spChg chg="mod">
          <ac:chgData name="변 구훈" userId="3ff7b78a3b81e618" providerId="LiveId" clId="{EBAFEF90-B3C5-468E-8CF3-8C6A833C05EB}" dt="2021-11-02T00:54:17.518" v="102"/>
          <ac:spMkLst>
            <pc:docMk/>
            <pc:sldMk cId="3768084315" sldId="453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1:37.501" v="208"/>
          <ac:spMkLst>
            <pc:docMk/>
            <pc:sldMk cId="3768084315" sldId="453"/>
            <ac:spMk id="6" creationId="{BD17F016-EA9F-4709-9746-0C1F19583584}"/>
          </ac:spMkLst>
        </pc:spChg>
        <pc:picChg chg="del">
          <ac:chgData name="변 구훈" userId="3ff7b78a3b81e618" providerId="LiveId" clId="{EBAFEF90-B3C5-468E-8CF3-8C6A833C05EB}" dt="2021-11-02T00:54:34.704" v="103" actId="478"/>
          <ac:picMkLst>
            <pc:docMk/>
            <pc:sldMk cId="3768084315" sldId="453"/>
            <ac:picMk id="4" creationId="{4F346143-1590-4431-8545-B35CA66086DC}"/>
          </ac:picMkLst>
        </pc:picChg>
        <pc:picChg chg="add mod">
          <ac:chgData name="변 구훈" userId="3ff7b78a3b81e618" providerId="LiveId" clId="{EBAFEF90-B3C5-468E-8CF3-8C6A833C05EB}" dt="2021-11-02T00:54:37.243" v="105" actId="1076"/>
          <ac:picMkLst>
            <pc:docMk/>
            <pc:sldMk cId="3768084315" sldId="453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0:20.588" v="136" actId="1076"/>
        <pc:sldMkLst>
          <pc:docMk/>
          <pc:sldMk cId="2220839748" sldId="454"/>
        </pc:sldMkLst>
        <pc:spChg chg="del">
          <ac:chgData name="변 구훈" userId="3ff7b78a3b81e618" providerId="LiveId" clId="{EBAFEF90-B3C5-468E-8CF3-8C6A833C05EB}" dt="2021-11-02T01:00:18.030" v="135" actId="478"/>
          <ac:spMkLst>
            <pc:docMk/>
            <pc:sldMk cId="2220839748" sldId="454"/>
            <ac:spMk id="6" creationId="{BD17F016-EA9F-4709-9746-0C1F19583584}"/>
          </ac:spMkLst>
        </pc:spChg>
        <pc:picChg chg="add mod">
          <ac:chgData name="변 구훈" userId="3ff7b78a3b81e618" providerId="LiveId" clId="{EBAFEF90-B3C5-468E-8CF3-8C6A833C05EB}" dt="2021-11-02T01:00:20.588" v="136" actId="1076"/>
          <ac:picMkLst>
            <pc:docMk/>
            <pc:sldMk cId="2220839748" sldId="454"/>
            <ac:picMk id="4" creationId="{CD8E8BA1-8387-4C7D-A209-FB4586A8B215}"/>
          </ac:picMkLst>
        </pc:picChg>
        <pc:picChg chg="del">
          <ac:chgData name="변 구훈" userId="3ff7b78a3b81e618" providerId="LiveId" clId="{EBAFEF90-B3C5-468E-8CF3-8C6A833C05EB}" dt="2021-11-02T00:59:56.473" v="131" actId="478"/>
          <ac:picMkLst>
            <pc:docMk/>
            <pc:sldMk cId="2220839748" sldId="454"/>
            <ac:picMk id="5" creationId="{78765016-07E0-4F1B-AA56-B1C34FE525A9}"/>
          </ac:picMkLst>
        </pc:picChg>
      </pc:sldChg>
      <pc:sldChg chg="addSp delSp modSp add mod">
        <pc:chgData name="변 구훈" userId="3ff7b78a3b81e618" providerId="LiveId" clId="{EBAFEF90-B3C5-468E-8CF3-8C6A833C05EB}" dt="2021-11-02T01:02:43.756" v="218" actId="1076"/>
        <pc:sldMkLst>
          <pc:docMk/>
          <pc:sldMk cId="114914217" sldId="455"/>
        </pc:sldMkLst>
        <pc:spChg chg="add mod">
          <ac:chgData name="변 구훈" userId="3ff7b78a3b81e618" providerId="LiveId" clId="{EBAFEF90-B3C5-468E-8CF3-8C6A833C05EB}" dt="2021-11-02T01:02:17.588" v="213" actId="20577"/>
          <ac:spMkLst>
            <pc:docMk/>
            <pc:sldMk cId="114914217" sldId="455"/>
            <ac:spMk id="5" creationId="{61D10C7B-BF55-427F-B783-D26B23478CFF}"/>
          </ac:spMkLst>
        </pc:spChg>
        <pc:picChg chg="del mod">
          <ac:chgData name="변 구훈" userId="3ff7b78a3b81e618" providerId="LiveId" clId="{EBAFEF90-B3C5-468E-8CF3-8C6A833C05EB}" dt="2021-11-02T01:00:31.938" v="140" actId="478"/>
          <ac:picMkLst>
            <pc:docMk/>
            <pc:sldMk cId="114914217" sldId="455"/>
            <ac:picMk id="4" creationId="{CD8E8BA1-8387-4C7D-A209-FB4586A8B215}"/>
          </ac:picMkLst>
        </pc:picChg>
        <pc:picChg chg="add mod">
          <ac:chgData name="변 구훈" userId="3ff7b78a3b81e618" providerId="LiveId" clId="{EBAFEF90-B3C5-468E-8CF3-8C6A833C05EB}" dt="2021-11-02T01:02:43.756" v="218" actId="1076"/>
          <ac:picMkLst>
            <pc:docMk/>
            <pc:sldMk cId="114914217" sldId="455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8:40.516" v="292" actId="1076"/>
        <pc:sldMkLst>
          <pc:docMk/>
          <pc:sldMk cId="26139583" sldId="456"/>
        </pc:sldMkLst>
        <pc:spChg chg="mod">
          <ac:chgData name="변 구훈" userId="3ff7b78a3b81e618" providerId="LiveId" clId="{EBAFEF90-B3C5-468E-8CF3-8C6A833C05EB}" dt="2021-11-02T01:03:02.511" v="233" actId="20577"/>
          <ac:spMkLst>
            <pc:docMk/>
            <pc:sldMk cId="26139583" sldId="456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08:40.516" v="292" actId="1076"/>
          <ac:spMkLst>
            <pc:docMk/>
            <pc:sldMk cId="26139583" sldId="456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3:22.916" v="237" actId="1076"/>
          <ac:picMkLst>
            <pc:docMk/>
            <pc:sldMk cId="26139583" sldId="456"/>
            <ac:picMk id="4" creationId="{C6F0C696-B257-43F1-809B-F41ADDA7D303}"/>
          </ac:picMkLst>
        </pc:picChg>
        <pc:picChg chg="del">
          <ac:chgData name="변 구훈" userId="3ff7b78a3b81e618" providerId="LiveId" clId="{EBAFEF90-B3C5-468E-8CF3-8C6A833C05EB}" dt="2021-11-02T01:03:14.105" v="234" actId="478"/>
          <ac:picMkLst>
            <pc:docMk/>
            <pc:sldMk cId="26139583" sldId="456"/>
            <ac:picMk id="6" creationId="{BBB7E7A1-6FD9-4DC3-9E2D-64E441540EE3}"/>
          </ac:picMkLst>
        </pc:picChg>
      </pc:sldChg>
      <pc:sldChg chg="addSp delSp modSp add mod">
        <pc:chgData name="변 구훈" userId="3ff7b78a3b81e618" providerId="LiveId" clId="{EBAFEF90-B3C5-468E-8CF3-8C6A833C05EB}" dt="2021-11-02T01:04:38.790" v="252" actId="20577"/>
        <pc:sldMkLst>
          <pc:docMk/>
          <pc:sldMk cId="1514806867" sldId="457"/>
        </pc:sldMkLst>
        <pc:spChg chg="mod">
          <ac:chgData name="변 구훈" userId="3ff7b78a3b81e618" providerId="LiveId" clId="{EBAFEF90-B3C5-468E-8CF3-8C6A833C05EB}" dt="2021-11-02T01:04:38.790" v="252" actId="20577"/>
          <ac:spMkLst>
            <pc:docMk/>
            <pc:sldMk cId="1514806867" sldId="457"/>
            <ac:spMk id="5" creationId="{61D10C7B-BF55-427F-B783-D26B23478CFF}"/>
          </ac:spMkLst>
        </pc:spChg>
        <pc:picChg chg="del">
          <ac:chgData name="변 구훈" userId="3ff7b78a3b81e618" providerId="LiveId" clId="{EBAFEF90-B3C5-468E-8CF3-8C6A833C05EB}" dt="2021-11-02T01:04:19.965" v="247" actId="478"/>
          <ac:picMkLst>
            <pc:docMk/>
            <pc:sldMk cId="1514806867" sldId="457"/>
            <ac:picMk id="4" creationId="{C6F0C696-B257-43F1-809B-F41ADDA7D303}"/>
          </ac:picMkLst>
        </pc:picChg>
        <pc:picChg chg="add mod">
          <ac:chgData name="변 구훈" userId="3ff7b78a3b81e618" providerId="LiveId" clId="{EBAFEF90-B3C5-468E-8CF3-8C6A833C05EB}" dt="2021-11-02T01:04:24.444" v="250" actId="1076"/>
          <ac:picMkLst>
            <pc:docMk/>
            <pc:sldMk cId="1514806867" sldId="457"/>
            <ac:picMk id="6" creationId="{CF9B0C69-E80B-4850-93F4-01161886CE4C}"/>
          </ac:picMkLst>
        </pc:picChg>
      </pc:sldChg>
      <pc:sldChg chg="modSp add mod">
        <pc:chgData name="변 구훈" userId="3ff7b78a3b81e618" providerId="LiveId" clId="{EBAFEF90-B3C5-468E-8CF3-8C6A833C05EB}" dt="2021-11-02T01:06:53.018" v="268"/>
        <pc:sldMkLst>
          <pc:docMk/>
          <pc:sldMk cId="2757798654" sldId="458"/>
        </pc:sldMkLst>
        <pc:spChg chg="mod">
          <ac:chgData name="변 구훈" userId="3ff7b78a3b81e618" providerId="LiveId" clId="{EBAFEF90-B3C5-468E-8CF3-8C6A833C05EB}" dt="2021-11-02T01:06:53.018" v="268"/>
          <ac:spMkLst>
            <pc:docMk/>
            <pc:sldMk cId="2757798654" sldId="458"/>
            <ac:spMk id="5" creationId="{61D10C7B-BF55-427F-B783-D26B23478CFF}"/>
          </ac:spMkLst>
        </pc:spChg>
      </pc:sldChg>
      <pc:sldChg chg="addSp delSp modSp add mod">
        <pc:chgData name="변 구훈" userId="3ff7b78a3b81e618" providerId="LiveId" clId="{EBAFEF90-B3C5-468E-8CF3-8C6A833C05EB}" dt="2021-11-02T01:07:27.820" v="277" actId="1076"/>
        <pc:sldMkLst>
          <pc:docMk/>
          <pc:sldMk cId="4225936290" sldId="459"/>
        </pc:sldMkLst>
        <pc:spChg chg="del">
          <ac:chgData name="변 구훈" userId="3ff7b78a3b81e618" providerId="LiveId" clId="{EBAFEF90-B3C5-468E-8CF3-8C6A833C05EB}" dt="2021-11-02T01:07:05.970" v="270" actId="478"/>
          <ac:spMkLst>
            <pc:docMk/>
            <pc:sldMk cId="4225936290" sldId="459"/>
            <ac:spMk id="5" creationId="{61D10C7B-BF55-427F-B783-D26B23478CFF}"/>
          </ac:spMkLst>
        </pc:spChg>
        <pc:picChg chg="add mod">
          <ac:chgData name="변 구훈" userId="3ff7b78a3b81e618" providerId="LiveId" clId="{EBAFEF90-B3C5-468E-8CF3-8C6A833C05EB}" dt="2021-11-02T01:07:25.628" v="276" actId="1076"/>
          <ac:picMkLst>
            <pc:docMk/>
            <pc:sldMk cId="4225936290" sldId="459"/>
            <ac:picMk id="4" creationId="{18628128-0861-43D5-8C92-52DA69C17705}"/>
          </ac:picMkLst>
        </pc:picChg>
        <pc:picChg chg="del">
          <ac:chgData name="변 구훈" userId="3ff7b78a3b81e618" providerId="LiveId" clId="{EBAFEF90-B3C5-468E-8CF3-8C6A833C05EB}" dt="2021-11-02T01:07:05.970" v="270" actId="478"/>
          <ac:picMkLst>
            <pc:docMk/>
            <pc:sldMk cId="4225936290" sldId="459"/>
            <ac:picMk id="6" creationId="{CF9B0C69-E80B-4850-93F4-01161886CE4C}"/>
          </ac:picMkLst>
        </pc:picChg>
        <pc:picChg chg="add mod">
          <ac:chgData name="변 구훈" userId="3ff7b78a3b81e618" providerId="LiveId" clId="{EBAFEF90-B3C5-468E-8CF3-8C6A833C05EB}" dt="2021-11-02T01:07:27.820" v="277" actId="1076"/>
          <ac:picMkLst>
            <pc:docMk/>
            <pc:sldMk cId="4225936290" sldId="459"/>
            <ac:picMk id="8" creationId="{4E823EF1-2D49-4BC2-96F1-67121CF2C0F7}"/>
          </ac:picMkLst>
        </pc:picChg>
      </pc:sldChg>
      <pc:sldChg chg="addSp delSp add mod">
        <pc:chgData name="변 구훈" userId="3ff7b78a3b81e618" providerId="LiveId" clId="{EBAFEF90-B3C5-468E-8CF3-8C6A833C05EB}" dt="2021-11-02T01:07:45.587" v="280" actId="22"/>
        <pc:sldMkLst>
          <pc:docMk/>
          <pc:sldMk cId="3274752541" sldId="460"/>
        </pc:sldMkLst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4" creationId="{18628128-0861-43D5-8C92-52DA69C17705}"/>
          </ac:picMkLst>
        </pc:picChg>
        <pc:picChg chg="add">
          <ac:chgData name="변 구훈" userId="3ff7b78a3b81e618" providerId="LiveId" clId="{EBAFEF90-B3C5-468E-8CF3-8C6A833C05EB}" dt="2021-11-02T01:07:45.587" v="280" actId="22"/>
          <ac:picMkLst>
            <pc:docMk/>
            <pc:sldMk cId="3274752541" sldId="460"/>
            <ac:picMk id="5" creationId="{FD962842-1023-4DF5-A562-7B614735F415}"/>
          </ac:picMkLst>
        </pc:picChg>
        <pc:picChg chg="del">
          <ac:chgData name="변 구훈" userId="3ff7b78a3b81e618" providerId="LiveId" clId="{EBAFEF90-B3C5-468E-8CF3-8C6A833C05EB}" dt="2021-11-02T01:07:45.391" v="279" actId="478"/>
          <ac:picMkLst>
            <pc:docMk/>
            <pc:sldMk cId="3274752541" sldId="460"/>
            <ac:picMk id="8" creationId="{4E823EF1-2D49-4BC2-96F1-67121CF2C0F7}"/>
          </ac:picMkLst>
        </pc:picChg>
      </pc:sldChg>
      <pc:sldChg chg="addSp delSp modSp add mod">
        <pc:chgData name="변 구훈" userId="3ff7b78a3b81e618" providerId="LiveId" clId="{EBAFEF90-B3C5-468E-8CF3-8C6A833C05EB}" dt="2021-11-02T01:09:21.220" v="302" actId="1076"/>
        <pc:sldMkLst>
          <pc:docMk/>
          <pc:sldMk cId="2595455068" sldId="461"/>
        </pc:sldMkLst>
        <pc:spChg chg="mod">
          <ac:chgData name="변 구훈" userId="3ff7b78a3b81e618" providerId="LiveId" clId="{EBAFEF90-B3C5-468E-8CF3-8C6A833C05EB}" dt="2021-11-02T01:08:12.019" v="286"/>
          <ac:spMkLst>
            <pc:docMk/>
            <pc:sldMk cId="2595455068" sldId="461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09:21.220" v="302" actId="1076"/>
          <ac:spMkLst>
            <pc:docMk/>
            <pc:sldMk cId="2595455068" sldId="461"/>
            <ac:spMk id="6" creationId="{5766D6F6-F406-47AB-A1CB-EED18A6120C3}"/>
          </ac:spMkLst>
        </pc:spChg>
        <pc:picChg chg="add mod">
          <ac:chgData name="변 구훈" userId="3ff7b78a3b81e618" providerId="LiveId" clId="{EBAFEF90-B3C5-468E-8CF3-8C6A833C05EB}" dt="2021-11-02T01:08:30.188" v="291" actId="1076"/>
          <ac:picMkLst>
            <pc:docMk/>
            <pc:sldMk cId="2595455068" sldId="461"/>
            <ac:picMk id="4" creationId="{701CE901-FF8E-4225-AE7A-84BA379A57E6}"/>
          </ac:picMkLst>
        </pc:picChg>
        <pc:picChg chg="del">
          <ac:chgData name="변 구훈" userId="3ff7b78a3b81e618" providerId="LiveId" clId="{EBAFEF90-B3C5-468E-8CF3-8C6A833C05EB}" dt="2021-11-02T01:08:24.991" v="287" actId="478"/>
          <ac:picMkLst>
            <pc:docMk/>
            <pc:sldMk cId="2595455068" sldId="461"/>
            <ac:picMk id="5" creationId="{FD962842-1023-4DF5-A562-7B614735F415}"/>
          </ac:picMkLst>
        </pc:picChg>
      </pc:sldChg>
      <pc:sldChg chg="addSp delSp modSp add mod">
        <pc:chgData name="변 구훈" userId="3ff7b78a3b81e618" providerId="LiveId" clId="{EBAFEF90-B3C5-468E-8CF3-8C6A833C05EB}" dt="2021-11-02T01:15:50.478" v="535" actId="14100"/>
        <pc:sldMkLst>
          <pc:docMk/>
          <pc:sldMk cId="2531457580" sldId="462"/>
        </pc:sldMkLst>
        <pc:spChg chg="mod">
          <ac:chgData name="변 구훈" userId="3ff7b78a3b81e618" providerId="LiveId" clId="{EBAFEF90-B3C5-468E-8CF3-8C6A833C05EB}" dt="2021-11-02T01:10:21.939" v="368" actId="20577"/>
          <ac:spMkLst>
            <pc:docMk/>
            <pc:sldMk cId="2531457580" sldId="462"/>
            <ac:spMk id="2" creationId="{00000000-0000-0000-0000-000000000000}"/>
          </ac:spMkLst>
        </pc:spChg>
        <pc:spChg chg="del">
          <ac:chgData name="변 구훈" userId="3ff7b78a3b81e618" providerId="LiveId" clId="{EBAFEF90-B3C5-468E-8CF3-8C6A833C05EB}" dt="2021-11-02T01:10:32.349" v="369" actId="478"/>
          <ac:spMkLst>
            <pc:docMk/>
            <pc:sldMk cId="2531457580" sldId="462"/>
            <ac:spMk id="6" creationId="{AB101C13-B0F4-4A75-8780-91FE055923B1}"/>
          </ac:spMkLst>
        </pc:spChg>
        <pc:spChg chg="add mod">
          <ac:chgData name="변 구훈" userId="3ff7b78a3b81e618" providerId="LiveId" clId="{EBAFEF90-B3C5-468E-8CF3-8C6A833C05EB}" dt="2021-11-02T01:15:50.478" v="535" actId="14100"/>
          <ac:spMkLst>
            <pc:docMk/>
            <pc:sldMk cId="2531457580" sldId="462"/>
            <ac:spMk id="9" creationId="{AD5B1C75-B0A5-4DDB-A99A-B0DB01C28D50}"/>
          </ac:spMkLst>
        </pc:spChg>
        <pc:grpChg chg="add mod">
          <ac:chgData name="변 구훈" userId="3ff7b78a3b81e618" providerId="LiveId" clId="{EBAFEF90-B3C5-468E-8CF3-8C6A833C05EB}" dt="2021-11-02T01:11:11.046" v="388" actId="14100"/>
          <ac:grpSpMkLst>
            <pc:docMk/>
            <pc:sldMk cId="2531457580" sldId="462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4" creationId="{C7D736A9-3A93-40C3-BADF-CF116F46E8FE}"/>
          </ac:picMkLst>
        </pc:picChg>
        <pc:picChg chg="add mod">
          <ac:chgData name="변 구훈" userId="3ff7b78a3b81e618" providerId="LiveId" clId="{EBAFEF90-B3C5-468E-8CF3-8C6A833C05EB}" dt="2021-11-02T01:11:07.546" v="387" actId="164"/>
          <ac:picMkLst>
            <pc:docMk/>
            <pc:sldMk cId="2531457580" sldId="462"/>
            <ac:picMk id="7" creationId="{41977131-B22F-4FCF-85AD-916DACDE7D1C}"/>
          </ac:picMkLst>
        </pc:picChg>
      </pc:sldChg>
      <pc:sldChg chg="add del">
        <pc:chgData name="변 구훈" userId="3ff7b78a3b81e618" providerId="LiveId" clId="{EBAFEF90-B3C5-468E-8CF3-8C6A833C05EB}" dt="2021-11-02T01:09:30.833" v="304"/>
        <pc:sldMkLst>
          <pc:docMk/>
          <pc:sldMk cId="3386920652" sldId="462"/>
        </pc:sldMkLst>
      </pc:sldChg>
      <pc:sldChg chg="addSp delSp modSp add mod">
        <pc:chgData name="변 구훈" userId="3ff7b78a3b81e618" providerId="LiveId" clId="{EBAFEF90-B3C5-468E-8CF3-8C6A833C05EB}" dt="2021-11-02T01:12:30.324" v="402" actId="1076"/>
        <pc:sldMkLst>
          <pc:docMk/>
          <pc:sldMk cId="2185437131" sldId="463"/>
        </pc:sldMkLst>
        <pc:spChg chg="del">
          <ac:chgData name="변 구훈" userId="3ff7b78a3b81e618" providerId="LiveId" clId="{EBAFEF90-B3C5-468E-8CF3-8C6A833C05EB}" dt="2021-11-02T01:12:21.557" v="397" actId="478"/>
          <ac:spMkLst>
            <pc:docMk/>
            <pc:sldMk cId="2185437131" sldId="463"/>
            <ac:spMk id="9" creationId="{AD5B1C75-B0A5-4DDB-A99A-B0DB01C28D50}"/>
          </ac:spMkLst>
        </pc:spChg>
        <pc:grpChg chg="del">
          <ac:chgData name="변 구훈" userId="3ff7b78a3b81e618" providerId="LiveId" clId="{EBAFEF90-B3C5-468E-8CF3-8C6A833C05EB}" dt="2021-11-02T01:12:19.907" v="396" actId="478"/>
          <ac:grpSpMkLst>
            <pc:docMk/>
            <pc:sldMk cId="2185437131" sldId="463"/>
            <ac:grpSpMk id="8" creationId="{6100D443-1193-4305-BD78-5B0FAE8427FB}"/>
          </ac:grpSpMkLst>
        </pc:grpChg>
        <pc:picChg chg="add mod">
          <ac:chgData name="변 구훈" userId="3ff7b78a3b81e618" providerId="LiveId" clId="{EBAFEF90-B3C5-468E-8CF3-8C6A833C05EB}" dt="2021-11-02T01:12:30.324" v="402" actId="1076"/>
          <ac:picMkLst>
            <pc:docMk/>
            <pc:sldMk cId="2185437131" sldId="463"/>
            <ac:picMk id="5" creationId="{D071A774-A3BE-440A-80BE-AB9210A37415}"/>
          </ac:picMkLst>
        </pc:picChg>
      </pc:sldChg>
      <pc:sldChg chg="addSp delSp modSp add mod">
        <pc:chgData name="변 구훈" userId="3ff7b78a3b81e618" providerId="LiveId" clId="{EBAFEF90-B3C5-468E-8CF3-8C6A833C05EB}" dt="2021-11-02T01:13:31.994" v="430" actId="20577"/>
        <pc:sldMkLst>
          <pc:docMk/>
          <pc:sldMk cId="2713900039" sldId="464"/>
        </pc:sldMkLst>
        <pc:spChg chg="add mod">
          <ac:chgData name="변 구훈" userId="3ff7b78a3b81e618" providerId="LiveId" clId="{EBAFEF90-B3C5-468E-8CF3-8C6A833C05EB}" dt="2021-11-02T01:13:31.994" v="430" actId="20577"/>
          <ac:spMkLst>
            <pc:docMk/>
            <pc:sldMk cId="2713900039" sldId="464"/>
            <ac:spMk id="6" creationId="{36DE648F-4865-463B-88FC-DFD255F306EC}"/>
          </ac:spMkLst>
        </pc:spChg>
        <pc:picChg chg="add mod">
          <ac:chgData name="변 구훈" userId="3ff7b78a3b81e618" providerId="LiveId" clId="{EBAFEF90-B3C5-468E-8CF3-8C6A833C05EB}" dt="2021-11-02T01:12:59.724" v="410" actId="1076"/>
          <ac:picMkLst>
            <pc:docMk/>
            <pc:sldMk cId="2713900039" sldId="464"/>
            <ac:picMk id="4" creationId="{375F11DC-48B9-4796-9F72-A82CC51DDFC5}"/>
          </ac:picMkLst>
        </pc:picChg>
        <pc:picChg chg="del">
          <ac:chgData name="변 구훈" userId="3ff7b78a3b81e618" providerId="LiveId" clId="{EBAFEF90-B3C5-468E-8CF3-8C6A833C05EB}" dt="2021-11-02T01:12:49.898" v="404" actId="478"/>
          <ac:picMkLst>
            <pc:docMk/>
            <pc:sldMk cId="2713900039" sldId="464"/>
            <ac:picMk id="5" creationId="{D071A774-A3BE-440A-80BE-AB9210A37415}"/>
          </ac:picMkLst>
        </pc:picChg>
      </pc:sldChg>
      <pc:sldChg chg="addSp delSp add mod">
        <pc:chgData name="변 구훈" userId="3ff7b78a3b81e618" providerId="LiveId" clId="{EBAFEF90-B3C5-468E-8CF3-8C6A833C05EB}" dt="2021-11-02T01:13:50.891" v="433" actId="22"/>
        <pc:sldMkLst>
          <pc:docMk/>
          <pc:sldMk cId="1801708332" sldId="465"/>
        </pc:sldMkLst>
        <pc:spChg chg="del">
          <ac:chgData name="변 구훈" userId="3ff7b78a3b81e618" providerId="LiveId" clId="{EBAFEF90-B3C5-468E-8CF3-8C6A833C05EB}" dt="2021-11-02T01:13:50.691" v="432" actId="478"/>
          <ac:spMkLst>
            <pc:docMk/>
            <pc:sldMk cId="1801708332" sldId="465"/>
            <ac:spMk id="6" creationId="{36DE648F-4865-463B-88FC-DFD255F306EC}"/>
          </ac:spMkLst>
        </pc:spChg>
        <pc:picChg chg="del">
          <ac:chgData name="변 구훈" userId="3ff7b78a3b81e618" providerId="LiveId" clId="{EBAFEF90-B3C5-468E-8CF3-8C6A833C05EB}" dt="2021-11-02T01:13:50.691" v="432" actId="478"/>
          <ac:picMkLst>
            <pc:docMk/>
            <pc:sldMk cId="1801708332" sldId="465"/>
            <ac:picMk id="4" creationId="{375F11DC-48B9-4796-9F72-A82CC51DDFC5}"/>
          </ac:picMkLst>
        </pc:picChg>
        <pc:picChg chg="add">
          <ac:chgData name="변 구훈" userId="3ff7b78a3b81e618" providerId="LiveId" clId="{EBAFEF90-B3C5-468E-8CF3-8C6A833C05EB}" dt="2021-11-02T01:13:50.891" v="433" actId="22"/>
          <ac:picMkLst>
            <pc:docMk/>
            <pc:sldMk cId="1801708332" sldId="465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20:31.524" v="771" actId="1076"/>
        <pc:sldMkLst>
          <pc:docMk/>
          <pc:sldMk cId="714906128" sldId="466"/>
        </pc:sldMkLst>
        <pc:spChg chg="mod">
          <ac:chgData name="변 구훈" userId="3ff7b78a3b81e618" providerId="LiveId" clId="{EBAFEF90-B3C5-468E-8CF3-8C6A833C05EB}" dt="2021-11-02T01:14:06.921" v="452" actId="20577"/>
          <ac:spMkLst>
            <pc:docMk/>
            <pc:sldMk cId="714906128" sldId="46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0:31.524" v="771" actId="1076"/>
          <ac:spMkLst>
            <pc:docMk/>
            <pc:sldMk cId="714906128" sldId="466"/>
            <ac:spMk id="6" creationId="{48508C53-7EEE-44B8-B49B-76979F1125B3}"/>
          </ac:spMkLst>
        </pc:spChg>
        <pc:picChg chg="add mod">
          <ac:chgData name="변 구훈" userId="3ff7b78a3b81e618" providerId="LiveId" clId="{EBAFEF90-B3C5-468E-8CF3-8C6A833C05EB}" dt="2021-11-02T01:14:36.580" v="455" actId="1076"/>
          <ac:picMkLst>
            <pc:docMk/>
            <pc:sldMk cId="714906128" sldId="466"/>
            <ac:picMk id="4" creationId="{37681C04-1A82-4597-989A-567E4547266B}"/>
          </ac:picMkLst>
        </pc:picChg>
        <pc:picChg chg="del">
          <ac:chgData name="변 구훈" userId="3ff7b78a3b81e618" providerId="LiveId" clId="{EBAFEF90-B3C5-468E-8CF3-8C6A833C05EB}" dt="2021-11-02T01:14:14.822" v="453" actId="478"/>
          <ac:picMkLst>
            <pc:docMk/>
            <pc:sldMk cId="714906128" sldId="466"/>
            <ac:picMk id="5" creationId="{B26C3763-DBC9-4B40-818B-F1729A0BE3FB}"/>
          </ac:picMkLst>
        </pc:picChg>
      </pc:sldChg>
      <pc:sldChg chg="addSp delSp modSp add mod">
        <pc:chgData name="변 구훈" userId="3ff7b78a3b81e618" providerId="LiveId" clId="{EBAFEF90-B3C5-468E-8CF3-8C6A833C05EB}" dt="2021-11-02T01:17:18.965" v="608" actId="1076"/>
        <pc:sldMkLst>
          <pc:docMk/>
          <pc:sldMk cId="279189070" sldId="467"/>
        </pc:sldMkLst>
        <pc:spChg chg="del">
          <ac:chgData name="변 구훈" userId="3ff7b78a3b81e618" providerId="LiveId" clId="{EBAFEF90-B3C5-468E-8CF3-8C6A833C05EB}" dt="2021-11-02T01:17:16.518" v="606" actId="478"/>
          <ac:spMkLst>
            <pc:docMk/>
            <pc:sldMk cId="279189070" sldId="467"/>
            <ac:spMk id="6" creationId="{48508C53-7EEE-44B8-B49B-76979F1125B3}"/>
          </ac:spMkLst>
        </pc:spChg>
        <pc:picChg chg="del">
          <ac:chgData name="변 구훈" userId="3ff7b78a3b81e618" providerId="LiveId" clId="{EBAFEF90-B3C5-468E-8CF3-8C6A833C05EB}" dt="2021-11-02T01:17:14.463" v="605" actId="478"/>
          <ac:picMkLst>
            <pc:docMk/>
            <pc:sldMk cId="279189070" sldId="467"/>
            <ac:picMk id="4" creationId="{37681C04-1A82-4597-989A-567E4547266B}"/>
          </ac:picMkLst>
        </pc:picChg>
        <pc:picChg chg="add mod">
          <ac:chgData name="변 구훈" userId="3ff7b78a3b81e618" providerId="LiveId" clId="{EBAFEF90-B3C5-468E-8CF3-8C6A833C05EB}" dt="2021-11-02T01:17:18.965" v="608" actId="1076"/>
          <ac:picMkLst>
            <pc:docMk/>
            <pc:sldMk cId="279189070" sldId="467"/>
            <ac:picMk id="5" creationId="{DFB5494F-0A25-4830-A660-4094D58A7746}"/>
          </ac:picMkLst>
        </pc:picChg>
      </pc:sldChg>
      <pc:sldChg chg="addSp delSp modSp add mod">
        <pc:chgData name="변 구훈" userId="3ff7b78a3b81e618" providerId="LiveId" clId="{EBAFEF90-B3C5-468E-8CF3-8C6A833C05EB}" dt="2021-11-02T01:17:45.853" v="615" actId="1076"/>
        <pc:sldMkLst>
          <pc:docMk/>
          <pc:sldMk cId="1213549771" sldId="468"/>
        </pc:sldMkLst>
        <pc:picChg chg="add mod">
          <ac:chgData name="변 구훈" userId="3ff7b78a3b81e618" providerId="LiveId" clId="{EBAFEF90-B3C5-468E-8CF3-8C6A833C05EB}" dt="2021-11-02T01:17:45.853" v="615" actId="1076"/>
          <ac:picMkLst>
            <pc:docMk/>
            <pc:sldMk cId="1213549771" sldId="468"/>
            <ac:picMk id="4" creationId="{FD68DA43-24E6-4683-910B-BEBCA9E58BBC}"/>
          </ac:picMkLst>
        </pc:picChg>
        <pc:picChg chg="del">
          <ac:chgData name="변 구훈" userId="3ff7b78a3b81e618" providerId="LiveId" clId="{EBAFEF90-B3C5-468E-8CF3-8C6A833C05EB}" dt="2021-11-02T01:17:39.620" v="610" actId="478"/>
          <ac:picMkLst>
            <pc:docMk/>
            <pc:sldMk cId="1213549771" sldId="468"/>
            <ac:picMk id="5" creationId="{DFB5494F-0A25-4830-A660-4094D58A7746}"/>
          </ac:picMkLst>
        </pc:picChg>
      </pc:sldChg>
      <pc:sldChg chg="addSp delSp modSp add del mod">
        <pc:chgData name="변 구훈" userId="3ff7b78a3b81e618" providerId="LiveId" clId="{EBAFEF90-B3C5-468E-8CF3-8C6A833C05EB}" dt="2021-11-02T01:21:06.221" v="778" actId="47"/>
        <pc:sldMkLst>
          <pc:docMk/>
          <pc:sldMk cId="2779212017" sldId="469"/>
        </pc:sldMkLst>
        <pc:spChg chg="mod">
          <ac:chgData name="변 구훈" userId="3ff7b78a3b81e618" providerId="LiveId" clId="{EBAFEF90-B3C5-468E-8CF3-8C6A833C05EB}" dt="2021-11-02T01:18:47.308" v="645" actId="20577"/>
          <ac:spMkLst>
            <pc:docMk/>
            <pc:sldMk cId="2779212017" sldId="469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19:29.369" v="690"/>
          <ac:spMkLst>
            <pc:docMk/>
            <pc:sldMk cId="2779212017" sldId="469"/>
            <ac:spMk id="11" creationId="{4259C838-2FD1-453E-AEA7-9321467DCBB4}"/>
          </ac:spMkLst>
        </pc:spChg>
        <pc:picChg chg="del">
          <ac:chgData name="변 구훈" userId="3ff7b78a3b81e618" providerId="LiveId" clId="{EBAFEF90-B3C5-468E-8CF3-8C6A833C05EB}" dt="2021-11-02T01:18:15.940" v="617" actId="478"/>
          <ac:picMkLst>
            <pc:docMk/>
            <pc:sldMk cId="2779212017" sldId="469"/>
            <ac:picMk id="4" creationId="{FD68DA43-24E6-4683-910B-BEBCA9E58BBC}"/>
          </ac:picMkLst>
        </pc:picChg>
        <pc:picChg chg="add del">
          <ac:chgData name="변 구훈" userId="3ff7b78a3b81e618" providerId="LiveId" clId="{EBAFEF90-B3C5-468E-8CF3-8C6A833C05EB}" dt="2021-11-02T01:18:31.797" v="619" actId="478"/>
          <ac:picMkLst>
            <pc:docMk/>
            <pc:sldMk cId="2779212017" sldId="469"/>
            <ac:picMk id="5" creationId="{BC313366-7E8C-4212-889A-A4DDC9DA4764}"/>
          </ac:picMkLst>
        </pc:picChg>
        <pc:picChg chg="add del">
          <ac:chgData name="변 구훈" userId="3ff7b78a3b81e618" providerId="LiveId" clId="{EBAFEF90-B3C5-468E-8CF3-8C6A833C05EB}" dt="2021-11-02T01:19:08.855" v="658" actId="478"/>
          <ac:picMkLst>
            <pc:docMk/>
            <pc:sldMk cId="2779212017" sldId="469"/>
            <ac:picMk id="7" creationId="{8C8BB107-6551-43BF-BF80-1767C5F4B490}"/>
          </ac:picMkLst>
        </pc:picChg>
        <pc:picChg chg="add del mod">
          <ac:chgData name="변 구훈" userId="3ff7b78a3b81e618" providerId="LiveId" clId="{EBAFEF90-B3C5-468E-8CF3-8C6A833C05EB}" dt="2021-11-02T01:19:06.475" v="656" actId="22"/>
          <ac:picMkLst>
            <pc:docMk/>
            <pc:sldMk cId="2779212017" sldId="469"/>
            <ac:picMk id="9" creationId="{10C4DB6B-31A5-4D58-A801-9642FCAB194C}"/>
          </ac:picMkLst>
        </pc:picChg>
        <pc:picChg chg="add mod">
          <ac:chgData name="변 구훈" userId="3ff7b78a3b81e618" providerId="LiveId" clId="{EBAFEF90-B3C5-468E-8CF3-8C6A833C05EB}" dt="2021-11-02T01:19:09.568" v="659"/>
          <ac:picMkLst>
            <pc:docMk/>
            <pc:sldMk cId="2779212017" sldId="469"/>
            <ac:picMk id="10" creationId="{FFA379D4-D152-4F67-8467-2B9ED7C407D7}"/>
          </ac:picMkLst>
        </pc:picChg>
      </pc:sldChg>
      <pc:sldChg chg="modSp add del mod">
        <pc:chgData name="변 구훈" userId="3ff7b78a3b81e618" providerId="LiveId" clId="{EBAFEF90-B3C5-468E-8CF3-8C6A833C05EB}" dt="2021-11-02T01:21:36.305" v="784" actId="47"/>
        <pc:sldMkLst>
          <pc:docMk/>
          <pc:sldMk cId="402962306" sldId="470"/>
        </pc:sldMkLst>
        <pc:spChg chg="mod">
          <ac:chgData name="변 구훈" userId="3ff7b78a3b81e618" providerId="LiveId" clId="{EBAFEF90-B3C5-468E-8CF3-8C6A833C05EB}" dt="2021-11-02T01:19:50.647" v="697" actId="20577"/>
          <ac:spMkLst>
            <pc:docMk/>
            <pc:sldMk cId="402962306" sldId="470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02.429" v="777" actId="1076"/>
        <pc:sldMkLst>
          <pc:docMk/>
          <pc:sldMk cId="2746427304" sldId="471"/>
        </pc:sldMkLst>
        <pc:picChg chg="del">
          <ac:chgData name="변 구훈" userId="3ff7b78a3b81e618" providerId="LiveId" clId="{EBAFEF90-B3C5-468E-8CF3-8C6A833C05EB}" dt="2021-11-02T01:20:49.919" v="773" actId="478"/>
          <ac:picMkLst>
            <pc:docMk/>
            <pc:sldMk cId="2746427304" sldId="471"/>
            <ac:picMk id="4" creationId="{FD68DA43-24E6-4683-910B-BEBCA9E58BBC}"/>
          </ac:picMkLst>
        </pc:picChg>
        <pc:picChg chg="add mod">
          <ac:chgData name="변 구훈" userId="3ff7b78a3b81e618" providerId="LiveId" clId="{EBAFEF90-B3C5-468E-8CF3-8C6A833C05EB}" dt="2021-11-02T01:21:02.429" v="777" actId="1076"/>
          <ac:picMkLst>
            <pc:docMk/>
            <pc:sldMk cId="2746427304" sldId="471"/>
            <ac:picMk id="5" creationId="{6D850681-D25C-42DC-AA09-7AE813E723AB}"/>
          </ac:picMkLst>
        </pc:picChg>
      </pc:sldChg>
      <pc:sldChg chg="modSp add mod">
        <pc:chgData name="변 구훈" userId="3ff7b78a3b81e618" providerId="LiveId" clId="{EBAFEF90-B3C5-468E-8CF3-8C6A833C05EB}" dt="2021-11-02T01:21:10.837" v="783" actId="20577"/>
        <pc:sldMkLst>
          <pc:docMk/>
          <pc:sldMk cId="1126015741" sldId="472"/>
        </pc:sldMkLst>
        <pc:spChg chg="mod">
          <ac:chgData name="변 구훈" userId="3ff7b78a3b81e618" providerId="LiveId" clId="{EBAFEF90-B3C5-468E-8CF3-8C6A833C05EB}" dt="2021-11-02T01:21:10.837" v="783" actId="20577"/>
          <ac:spMkLst>
            <pc:docMk/>
            <pc:sldMk cId="1126015741" sldId="472"/>
            <ac:spMk id="11" creationId="{4259C838-2FD1-453E-AEA7-9321467DCBB4}"/>
          </ac:spMkLst>
        </pc:spChg>
      </pc:sldChg>
      <pc:sldChg chg="addSp delSp modSp add mod">
        <pc:chgData name="변 구훈" userId="3ff7b78a3b81e618" providerId="LiveId" clId="{EBAFEF90-B3C5-468E-8CF3-8C6A833C05EB}" dt="2021-11-02T01:21:51.093" v="794" actId="1076"/>
        <pc:sldMkLst>
          <pc:docMk/>
          <pc:sldMk cId="2673812810" sldId="473"/>
        </pc:sldMkLst>
        <pc:spChg chg="del">
          <ac:chgData name="변 구훈" userId="3ff7b78a3b81e618" providerId="LiveId" clId="{EBAFEF90-B3C5-468E-8CF3-8C6A833C05EB}" dt="2021-11-02T01:21:40.342" v="787" actId="478"/>
          <ac:spMkLst>
            <pc:docMk/>
            <pc:sldMk cId="2673812810" sldId="473"/>
            <ac:spMk id="11" creationId="{4259C838-2FD1-453E-AEA7-9321467DCBB4}"/>
          </ac:spMkLst>
        </pc:spChg>
        <pc:picChg chg="add mod">
          <ac:chgData name="변 구훈" userId="3ff7b78a3b81e618" providerId="LiveId" clId="{EBAFEF90-B3C5-468E-8CF3-8C6A833C05EB}" dt="2021-11-02T01:21:51.093" v="794" actId="1076"/>
          <ac:picMkLst>
            <pc:docMk/>
            <pc:sldMk cId="2673812810" sldId="473"/>
            <ac:picMk id="4" creationId="{88B09D3B-9699-44D3-A479-6F18E4672B74}"/>
          </ac:picMkLst>
        </pc:picChg>
        <pc:picChg chg="del">
          <ac:chgData name="변 구훈" userId="3ff7b78a3b81e618" providerId="LiveId" clId="{EBAFEF90-B3C5-468E-8CF3-8C6A833C05EB}" dt="2021-11-02T01:21:38.344" v="786" actId="478"/>
          <ac:picMkLst>
            <pc:docMk/>
            <pc:sldMk cId="2673812810" sldId="473"/>
            <ac:picMk id="10" creationId="{FFA379D4-D152-4F67-8467-2B9ED7C407D7}"/>
          </ac:picMkLst>
        </pc:picChg>
      </pc:sldChg>
      <pc:sldChg chg="add del">
        <pc:chgData name="변 구훈" userId="3ff7b78a3b81e618" providerId="LiveId" clId="{EBAFEF90-B3C5-468E-8CF3-8C6A833C05EB}" dt="2021-11-02T01:21:42.275" v="789"/>
        <pc:sldMkLst>
          <pc:docMk/>
          <pc:sldMk cId="1052707096" sldId="474"/>
        </pc:sldMkLst>
      </pc:sldChg>
      <pc:sldChg chg="addSp delSp modSp add mod">
        <pc:chgData name="변 구훈" userId="3ff7b78a3b81e618" providerId="LiveId" clId="{EBAFEF90-B3C5-468E-8CF3-8C6A833C05EB}" dt="2021-11-02T01:22:08.061" v="799" actId="1076"/>
        <pc:sldMkLst>
          <pc:docMk/>
          <pc:sldMk cId="3411378630" sldId="474"/>
        </pc:sldMkLst>
        <pc:picChg chg="del">
          <ac:chgData name="변 구훈" userId="3ff7b78a3b81e618" providerId="LiveId" clId="{EBAFEF90-B3C5-468E-8CF3-8C6A833C05EB}" dt="2021-11-02T01:22:04.445" v="796" actId="478"/>
          <ac:picMkLst>
            <pc:docMk/>
            <pc:sldMk cId="3411378630" sldId="474"/>
            <ac:picMk id="4" creationId="{88B09D3B-9699-44D3-A479-6F18E4672B74}"/>
          </ac:picMkLst>
        </pc:picChg>
        <pc:picChg chg="add mod">
          <ac:chgData name="변 구훈" userId="3ff7b78a3b81e618" providerId="LiveId" clId="{EBAFEF90-B3C5-468E-8CF3-8C6A833C05EB}" dt="2021-11-02T01:22:08.061" v="799" actId="1076"/>
          <ac:picMkLst>
            <pc:docMk/>
            <pc:sldMk cId="3411378630" sldId="474"/>
            <ac:picMk id="5" creationId="{850304A6-A7A9-49D4-8CD5-DFB361690C11}"/>
          </ac:picMkLst>
        </pc:picChg>
      </pc:sldChg>
      <pc:sldChg chg="addSp delSp modSp add mod">
        <pc:chgData name="변 구훈" userId="3ff7b78a3b81e618" providerId="LiveId" clId="{EBAFEF90-B3C5-468E-8CF3-8C6A833C05EB}" dt="2021-11-02T01:22:28.045" v="806" actId="1076"/>
        <pc:sldMkLst>
          <pc:docMk/>
          <pc:sldMk cId="1021516131" sldId="475"/>
        </pc:sldMkLst>
        <pc:picChg chg="add mod">
          <ac:chgData name="변 구훈" userId="3ff7b78a3b81e618" providerId="LiveId" clId="{EBAFEF90-B3C5-468E-8CF3-8C6A833C05EB}" dt="2021-11-02T01:22:28.045" v="806" actId="1076"/>
          <ac:picMkLst>
            <pc:docMk/>
            <pc:sldMk cId="1021516131" sldId="475"/>
            <ac:picMk id="4" creationId="{48758003-8277-4352-8D80-0FFA9649EDA8}"/>
          </ac:picMkLst>
        </pc:picChg>
        <pc:picChg chg="del">
          <ac:chgData name="변 구훈" userId="3ff7b78a3b81e618" providerId="LiveId" clId="{EBAFEF90-B3C5-468E-8CF3-8C6A833C05EB}" dt="2021-11-02T01:22:19.393" v="801" actId="478"/>
          <ac:picMkLst>
            <pc:docMk/>
            <pc:sldMk cId="1021516131" sldId="475"/>
            <ac:picMk id="5" creationId="{850304A6-A7A9-49D4-8CD5-DFB361690C11}"/>
          </ac:picMkLst>
        </pc:picChg>
      </pc:sldChg>
      <pc:sldChg chg="addSp delSp add mod">
        <pc:chgData name="변 구훈" userId="3ff7b78a3b81e618" providerId="LiveId" clId="{EBAFEF90-B3C5-468E-8CF3-8C6A833C05EB}" dt="2021-11-02T01:22:42.522" v="809" actId="22"/>
        <pc:sldMkLst>
          <pc:docMk/>
          <pc:sldMk cId="103769013" sldId="476"/>
        </pc:sldMkLst>
        <pc:picChg chg="del">
          <ac:chgData name="변 구훈" userId="3ff7b78a3b81e618" providerId="LiveId" clId="{EBAFEF90-B3C5-468E-8CF3-8C6A833C05EB}" dt="2021-11-02T01:22:42.226" v="808" actId="478"/>
          <ac:picMkLst>
            <pc:docMk/>
            <pc:sldMk cId="103769013" sldId="476"/>
            <ac:picMk id="4" creationId="{48758003-8277-4352-8D80-0FFA9649EDA8}"/>
          </ac:picMkLst>
        </pc:picChg>
        <pc:picChg chg="add">
          <ac:chgData name="변 구훈" userId="3ff7b78a3b81e618" providerId="LiveId" clId="{EBAFEF90-B3C5-468E-8CF3-8C6A833C05EB}" dt="2021-11-02T01:22:42.522" v="809" actId="22"/>
          <ac:picMkLst>
            <pc:docMk/>
            <pc:sldMk cId="103769013" sldId="476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3:47.846" v="894"/>
        <pc:sldMkLst>
          <pc:docMk/>
          <pc:sldMk cId="529011855" sldId="477"/>
        </pc:sldMkLst>
        <pc:spChg chg="mod">
          <ac:chgData name="변 구훈" userId="3ff7b78a3b81e618" providerId="LiveId" clId="{EBAFEF90-B3C5-468E-8CF3-8C6A833C05EB}" dt="2021-11-02T01:23:01.664" v="828" actId="20577"/>
          <ac:spMkLst>
            <pc:docMk/>
            <pc:sldMk cId="529011855" sldId="477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23:47.846" v="894"/>
          <ac:spMkLst>
            <pc:docMk/>
            <pc:sldMk cId="529011855" sldId="477"/>
            <ac:spMk id="4" creationId="{A96D9CF1-F90E-46FF-BF51-E25B6EA8B46A}"/>
          </ac:spMkLst>
        </pc:spChg>
        <pc:picChg chg="del">
          <ac:chgData name="변 구훈" userId="3ff7b78a3b81e618" providerId="LiveId" clId="{EBAFEF90-B3C5-468E-8CF3-8C6A833C05EB}" dt="2021-11-02T01:23:08.326" v="829" actId="478"/>
          <ac:picMkLst>
            <pc:docMk/>
            <pc:sldMk cId="529011855" sldId="477"/>
            <ac:picMk id="5" creationId="{EA7A5A4F-5E02-4290-B846-957234D99E77}"/>
          </ac:picMkLst>
        </pc:picChg>
      </pc:sldChg>
      <pc:sldChg chg="addSp delSp modSp add mod">
        <pc:chgData name="변 구훈" userId="3ff7b78a3b81e618" providerId="LiveId" clId="{EBAFEF90-B3C5-468E-8CF3-8C6A833C05EB}" dt="2021-11-02T01:25:13.525" v="912" actId="1076"/>
        <pc:sldMkLst>
          <pc:docMk/>
          <pc:sldMk cId="3139645177" sldId="478"/>
        </pc:sldMkLst>
        <pc:spChg chg="del">
          <ac:chgData name="변 구훈" userId="3ff7b78a3b81e618" providerId="LiveId" clId="{EBAFEF90-B3C5-468E-8CF3-8C6A833C05EB}" dt="2021-11-02T01:24:17.907" v="896" actId="478"/>
          <ac:spMkLst>
            <pc:docMk/>
            <pc:sldMk cId="3139645177" sldId="478"/>
            <ac:spMk id="4" creationId="{A96D9CF1-F90E-46FF-BF51-E25B6EA8B46A}"/>
          </ac:spMkLst>
        </pc:spChg>
        <pc:picChg chg="add del mod">
          <ac:chgData name="변 구훈" userId="3ff7b78a3b81e618" providerId="LiveId" clId="{EBAFEF90-B3C5-468E-8CF3-8C6A833C05EB}" dt="2021-11-02T01:25:10.952" v="910" actId="478"/>
          <ac:picMkLst>
            <pc:docMk/>
            <pc:sldMk cId="3139645177" sldId="478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4:55.032" v="906" actId="21"/>
          <ac:picMkLst>
            <pc:docMk/>
            <pc:sldMk cId="3139645177" sldId="478"/>
            <ac:picMk id="7" creationId="{B716409C-CD3A-4663-A1A7-78C027899B88}"/>
          </ac:picMkLst>
        </pc:picChg>
        <pc:picChg chg="add mod">
          <ac:chgData name="변 구훈" userId="3ff7b78a3b81e618" providerId="LiveId" clId="{EBAFEF90-B3C5-468E-8CF3-8C6A833C05EB}" dt="2021-11-02T01:25:13.525" v="912" actId="1076"/>
          <ac:picMkLst>
            <pc:docMk/>
            <pc:sldMk cId="3139645177" sldId="478"/>
            <ac:picMk id="9" creationId="{D3FB6D26-8A5E-460F-A88C-0DED38766B98}"/>
          </ac:picMkLst>
        </pc:picChg>
      </pc:sldChg>
      <pc:sldChg chg="addSp delSp modSp add mod">
        <pc:chgData name="변 구훈" userId="3ff7b78a3b81e618" providerId="LiveId" clId="{EBAFEF90-B3C5-468E-8CF3-8C6A833C05EB}" dt="2021-11-02T01:26:00.349" v="949" actId="1076"/>
        <pc:sldMkLst>
          <pc:docMk/>
          <pc:sldMk cId="1017723955" sldId="479"/>
        </pc:sldMkLst>
        <pc:grpChg chg="add mod">
          <ac:chgData name="변 구훈" userId="3ff7b78a3b81e618" providerId="LiveId" clId="{EBAFEF90-B3C5-468E-8CF3-8C6A833C05EB}" dt="2021-11-02T01:26:00.349" v="949" actId="1076"/>
          <ac:grpSpMkLst>
            <pc:docMk/>
            <pc:sldMk cId="1017723955" sldId="479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4" creationId="{E16F5BEC-7D71-492B-9DDC-CEFC83498C7B}"/>
          </ac:picMkLst>
        </pc:picChg>
        <pc:picChg chg="del">
          <ac:chgData name="변 구훈" userId="3ff7b78a3b81e618" providerId="LiveId" clId="{EBAFEF90-B3C5-468E-8CF3-8C6A833C05EB}" dt="2021-11-02T01:24:56.126" v="907" actId="478"/>
          <ac:picMkLst>
            <pc:docMk/>
            <pc:sldMk cId="1017723955" sldId="479"/>
            <ac:picMk id="5" creationId="{A4945E2D-6535-4195-BF0E-718819C28202}"/>
          </ac:picMkLst>
        </pc:picChg>
        <pc:picChg chg="add del mod">
          <ac:chgData name="변 구훈" userId="3ff7b78a3b81e618" providerId="LiveId" clId="{EBAFEF90-B3C5-468E-8CF3-8C6A833C05EB}" dt="2021-11-02T01:25:29.498" v="936" actId="21"/>
          <ac:picMkLst>
            <pc:docMk/>
            <pc:sldMk cId="1017723955" sldId="479"/>
            <ac:picMk id="6" creationId="{F9C46E87-593D-4738-A183-DEBD15C0961E}"/>
          </ac:picMkLst>
        </pc:picChg>
        <pc:picChg chg="del">
          <ac:chgData name="변 구훈" userId="3ff7b78a3b81e618" providerId="LiveId" clId="{EBAFEF90-B3C5-468E-8CF3-8C6A833C05EB}" dt="2021-11-02T01:24:52.915" v="905" actId="478"/>
          <ac:picMkLst>
            <pc:docMk/>
            <pc:sldMk cId="1017723955" sldId="479"/>
            <ac:picMk id="7" creationId="{B716409C-CD3A-4663-A1A7-78C027899B88}"/>
          </ac:picMkLst>
        </pc:picChg>
        <pc:picChg chg="add del mod">
          <ac:chgData name="변 구훈" userId="3ff7b78a3b81e618" providerId="LiveId" clId="{EBAFEF90-B3C5-468E-8CF3-8C6A833C05EB}" dt="2021-11-02T01:25:31.734" v="938"/>
          <ac:picMkLst>
            <pc:docMk/>
            <pc:sldMk cId="1017723955" sldId="479"/>
            <ac:picMk id="8" creationId="{E0A80747-9B92-4650-90EF-1896921B7CBE}"/>
          </ac:picMkLst>
        </pc:picChg>
        <pc:picChg chg="add mod">
          <ac:chgData name="변 구훈" userId="3ff7b78a3b81e618" providerId="LiveId" clId="{EBAFEF90-B3C5-468E-8CF3-8C6A833C05EB}" dt="2021-11-02T01:25:55.069" v="948" actId="164"/>
          <ac:picMkLst>
            <pc:docMk/>
            <pc:sldMk cId="1017723955" sldId="479"/>
            <ac:picMk id="10" creationId="{D6B5CDDE-8930-495B-8E02-F57EA0ECCFF7}"/>
          </ac:picMkLst>
        </pc:picChg>
      </pc:sldChg>
      <pc:sldChg chg="addSp delSp modSp add mod">
        <pc:chgData name="변 구훈" userId="3ff7b78a3b81e618" providerId="LiveId" clId="{EBAFEF90-B3C5-468E-8CF3-8C6A833C05EB}" dt="2021-11-02T01:26:46.909" v="1038" actId="1076"/>
        <pc:sldMkLst>
          <pc:docMk/>
          <pc:sldMk cId="3683635606" sldId="480"/>
        </pc:sldMkLst>
        <pc:spChg chg="add mod">
          <ac:chgData name="변 구훈" userId="3ff7b78a3b81e618" providerId="LiveId" clId="{EBAFEF90-B3C5-468E-8CF3-8C6A833C05EB}" dt="2021-11-02T01:26:46.909" v="1038" actId="1076"/>
          <ac:spMkLst>
            <pc:docMk/>
            <pc:sldMk cId="3683635606" sldId="480"/>
            <ac:spMk id="8" creationId="{AD548B2C-F0F9-45CC-99F4-E8CAAB5E9A1E}"/>
          </ac:spMkLst>
        </pc:spChg>
        <pc:grpChg chg="del">
          <ac:chgData name="변 구훈" userId="3ff7b78a3b81e618" providerId="LiveId" clId="{EBAFEF90-B3C5-468E-8CF3-8C6A833C05EB}" dt="2021-11-02T01:26:13.952" v="951" actId="478"/>
          <ac:grpSpMkLst>
            <pc:docMk/>
            <pc:sldMk cId="3683635606" sldId="480"/>
            <ac:grpSpMk id="11" creationId="{056BACC2-88A9-4538-A195-4F3588675A53}"/>
          </ac:grpSpMkLst>
        </pc:grpChg>
        <pc:picChg chg="add mod">
          <ac:chgData name="변 구훈" userId="3ff7b78a3b81e618" providerId="LiveId" clId="{EBAFEF90-B3C5-468E-8CF3-8C6A833C05EB}" dt="2021-11-02T01:26:27.526" v="956" actId="1076"/>
          <ac:picMkLst>
            <pc:docMk/>
            <pc:sldMk cId="3683635606" sldId="480"/>
            <ac:picMk id="5" creationId="{2133F891-62AE-4824-8833-689760FC261F}"/>
          </ac:picMkLst>
        </pc:picChg>
      </pc:sldChg>
      <pc:sldChg chg="delSp modSp add mod">
        <pc:chgData name="변 구훈" userId="3ff7b78a3b81e618" providerId="LiveId" clId="{EBAFEF90-B3C5-468E-8CF3-8C6A833C05EB}" dt="2021-11-02T01:28:41.901" v="1152" actId="14100"/>
        <pc:sldMkLst>
          <pc:docMk/>
          <pc:sldMk cId="987150910" sldId="481"/>
        </pc:sldMkLst>
        <pc:spChg chg="mod">
          <ac:chgData name="변 구훈" userId="3ff7b78a3b81e618" providerId="LiveId" clId="{EBAFEF90-B3C5-468E-8CF3-8C6A833C05EB}" dt="2021-11-02T01:27:06.381" v="1045" actId="20577"/>
          <ac:spMkLst>
            <pc:docMk/>
            <pc:sldMk cId="987150910" sldId="481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28:41.901" v="1152" actId="14100"/>
          <ac:spMkLst>
            <pc:docMk/>
            <pc:sldMk cId="987150910" sldId="48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27:31.869" v="1115" actId="478"/>
          <ac:picMkLst>
            <pc:docMk/>
            <pc:sldMk cId="987150910" sldId="481"/>
            <ac:picMk id="5" creationId="{2133F891-62AE-4824-8833-689760FC261F}"/>
          </ac:picMkLst>
        </pc:picChg>
      </pc:sldChg>
      <pc:sldChg chg="add del">
        <pc:chgData name="변 구훈" userId="3ff7b78a3b81e618" providerId="LiveId" clId="{EBAFEF90-B3C5-468E-8CF3-8C6A833C05EB}" dt="2021-11-02T01:28:55.001" v="1155" actId="47"/>
        <pc:sldMkLst>
          <pc:docMk/>
          <pc:sldMk cId="338846748" sldId="482"/>
        </pc:sldMkLst>
      </pc:sldChg>
      <pc:sldChg chg="addSp delSp modSp add mod">
        <pc:chgData name="변 구훈" userId="3ff7b78a3b81e618" providerId="LiveId" clId="{EBAFEF90-B3C5-468E-8CF3-8C6A833C05EB}" dt="2021-11-02T01:29:10.157" v="1159" actId="1076"/>
        <pc:sldMkLst>
          <pc:docMk/>
          <pc:sldMk cId="3618943248" sldId="483"/>
        </pc:sldMkLst>
        <pc:spChg chg="del">
          <ac:chgData name="변 구훈" userId="3ff7b78a3b81e618" providerId="LiveId" clId="{EBAFEF90-B3C5-468E-8CF3-8C6A833C05EB}" dt="2021-11-02T01:29:06.052" v="1156" actId="478"/>
          <ac:spMkLst>
            <pc:docMk/>
            <pc:sldMk cId="3618943248" sldId="483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29:10.157" v="1159" actId="1076"/>
          <ac:picMkLst>
            <pc:docMk/>
            <pc:sldMk cId="3618943248" sldId="483"/>
            <ac:picMk id="4" creationId="{AD551782-A712-4DD0-99C9-FA33609C18F2}"/>
          </ac:picMkLst>
        </pc:picChg>
      </pc:sldChg>
      <pc:sldChg chg="addSp delSp modSp add mod">
        <pc:chgData name="변 구훈" userId="3ff7b78a3b81e618" providerId="LiveId" clId="{EBAFEF90-B3C5-468E-8CF3-8C6A833C05EB}" dt="2021-11-02T01:29:24.757" v="1164" actId="1076"/>
        <pc:sldMkLst>
          <pc:docMk/>
          <pc:sldMk cId="1942444985" sldId="484"/>
        </pc:sldMkLst>
        <pc:picChg chg="del">
          <ac:chgData name="변 구훈" userId="3ff7b78a3b81e618" providerId="LiveId" clId="{EBAFEF90-B3C5-468E-8CF3-8C6A833C05EB}" dt="2021-11-02T01:29:20.068" v="1161" actId="478"/>
          <ac:picMkLst>
            <pc:docMk/>
            <pc:sldMk cId="1942444985" sldId="484"/>
            <ac:picMk id="4" creationId="{AD551782-A712-4DD0-99C9-FA33609C18F2}"/>
          </ac:picMkLst>
        </pc:picChg>
        <pc:picChg chg="add mod">
          <ac:chgData name="변 구훈" userId="3ff7b78a3b81e618" providerId="LiveId" clId="{EBAFEF90-B3C5-468E-8CF3-8C6A833C05EB}" dt="2021-11-02T01:29:24.757" v="1164" actId="1076"/>
          <ac:picMkLst>
            <pc:docMk/>
            <pc:sldMk cId="1942444985" sldId="484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29:51.045" v="1171" actId="1076"/>
        <pc:sldMkLst>
          <pc:docMk/>
          <pc:sldMk cId="310786823" sldId="485"/>
        </pc:sldMkLst>
        <pc:picChg chg="add mod">
          <ac:chgData name="변 구훈" userId="3ff7b78a3b81e618" providerId="LiveId" clId="{EBAFEF90-B3C5-468E-8CF3-8C6A833C05EB}" dt="2021-11-02T01:29:51.045" v="1171" actId="1076"/>
          <ac:picMkLst>
            <pc:docMk/>
            <pc:sldMk cId="310786823" sldId="485"/>
            <ac:picMk id="4" creationId="{F060E650-AE37-4EEF-A6E3-2A887F4FED7E}"/>
          </ac:picMkLst>
        </pc:picChg>
        <pc:picChg chg="del">
          <ac:chgData name="변 구훈" userId="3ff7b78a3b81e618" providerId="LiveId" clId="{EBAFEF90-B3C5-468E-8CF3-8C6A833C05EB}" dt="2021-11-02T01:29:41.240" v="1166" actId="478"/>
          <ac:picMkLst>
            <pc:docMk/>
            <pc:sldMk cId="310786823" sldId="485"/>
            <ac:picMk id="5" creationId="{4FBD7E1E-451F-4C7D-99BA-144E4AFAC217}"/>
          </ac:picMkLst>
        </pc:picChg>
      </pc:sldChg>
      <pc:sldChg chg="addSp delSp modSp add mod">
        <pc:chgData name="변 구훈" userId="3ff7b78a3b81e618" providerId="LiveId" clId="{EBAFEF90-B3C5-468E-8CF3-8C6A833C05EB}" dt="2021-11-02T01:30:59.872" v="1275"/>
        <pc:sldMkLst>
          <pc:docMk/>
          <pc:sldMk cId="1253802374" sldId="486"/>
        </pc:sldMkLst>
        <pc:spChg chg="mod">
          <ac:chgData name="변 구훈" userId="3ff7b78a3b81e618" providerId="LiveId" clId="{EBAFEF90-B3C5-468E-8CF3-8C6A833C05EB}" dt="2021-11-02T01:30:59.872" v="1275"/>
          <ac:spMkLst>
            <pc:docMk/>
            <pc:sldMk cId="1253802374" sldId="486"/>
            <ac:spMk id="2" creationId="{00000000-0000-0000-0000-000000000000}"/>
          </ac:spMkLst>
        </pc:spChg>
        <pc:spChg chg="add mod">
          <ac:chgData name="변 구훈" userId="3ff7b78a3b81e618" providerId="LiveId" clId="{EBAFEF90-B3C5-468E-8CF3-8C6A833C05EB}" dt="2021-11-02T01:30:16.165" v="1244" actId="14100"/>
          <ac:spMkLst>
            <pc:docMk/>
            <pc:sldMk cId="1253802374" sldId="486"/>
            <ac:spMk id="5" creationId="{65120750-3426-43B1-B07F-FED64C41D2C1}"/>
          </ac:spMkLst>
        </pc:spChg>
        <pc:picChg chg="del">
          <ac:chgData name="변 구훈" userId="3ff7b78a3b81e618" providerId="LiveId" clId="{EBAFEF90-B3C5-468E-8CF3-8C6A833C05EB}" dt="2021-11-02T01:30:04.524" v="1173" actId="478"/>
          <ac:picMkLst>
            <pc:docMk/>
            <pc:sldMk cId="1253802374" sldId="486"/>
            <ac:picMk id="4" creationId="{F060E650-AE37-4EEF-A6E3-2A887F4FED7E}"/>
          </ac:picMkLst>
        </pc:picChg>
        <pc:picChg chg="add mod">
          <ac:chgData name="변 구훈" userId="3ff7b78a3b81e618" providerId="LiveId" clId="{EBAFEF90-B3C5-468E-8CF3-8C6A833C05EB}" dt="2021-11-02T01:30:40.030" v="1250" actId="14100"/>
          <ac:picMkLst>
            <pc:docMk/>
            <pc:sldMk cId="1253802374" sldId="486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15.221" v="1281" actId="1076"/>
        <pc:sldMkLst>
          <pc:docMk/>
          <pc:sldMk cId="3456952048" sldId="487"/>
        </pc:sldMkLst>
        <pc:spChg chg="del">
          <ac:chgData name="변 구훈" userId="3ff7b78a3b81e618" providerId="LiveId" clId="{EBAFEF90-B3C5-468E-8CF3-8C6A833C05EB}" dt="2021-11-02T01:31:11.348" v="1278" actId="478"/>
          <ac:spMkLst>
            <pc:docMk/>
            <pc:sldMk cId="3456952048" sldId="487"/>
            <ac:spMk id="5" creationId="{65120750-3426-43B1-B07F-FED64C41D2C1}"/>
          </ac:spMkLst>
        </pc:spChg>
        <pc:picChg chg="add mod">
          <ac:chgData name="변 구훈" userId="3ff7b78a3b81e618" providerId="LiveId" clId="{EBAFEF90-B3C5-468E-8CF3-8C6A833C05EB}" dt="2021-11-02T01:31:15.221" v="1281" actId="1076"/>
          <ac:picMkLst>
            <pc:docMk/>
            <pc:sldMk cId="3456952048" sldId="487"/>
            <ac:picMk id="4" creationId="{D9A1A29A-80EE-453F-9956-3B3F1E0A4964}"/>
          </ac:picMkLst>
        </pc:picChg>
        <pc:picChg chg="del">
          <ac:chgData name="변 구훈" userId="3ff7b78a3b81e618" providerId="LiveId" clId="{EBAFEF90-B3C5-468E-8CF3-8C6A833C05EB}" dt="2021-11-02T01:31:08.276" v="1277" actId="478"/>
          <ac:picMkLst>
            <pc:docMk/>
            <pc:sldMk cId="3456952048" sldId="487"/>
            <ac:picMk id="6" creationId="{9DD35560-2836-487D-81FC-D7A7B490E3E9}"/>
          </ac:picMkLst>
        </pc:picChg>
      </pc:sldChg>
      <pc:sldChg chg="addSp delSp modSp add mod">
        <pc:chgData name="변 구훈" userId="3ff7b78a3b81e618" providerId="LiveId" clId="{EBAFEF90-B3C5-468E-8CF3-8C6A833C05EB}" dt="2021-11-02T01:31:32.093" v="1286" actId="1076"/>
        <pc:sldMkLst>
          <pc:docMk/>
          <pc:sldMk cId="1299130938" sldId="488"/>
        </pc:sldMkLst>
        <pc:picChg chg="del">
          <ac:chgData name="변 구훈" userId="3ff7b78a3b81e618" providerId="LiveId" clId="{EBAFEF90-B3C5-468E-8CF3-8C6A833C05EB}" dt="2021-11-02T01:31:28.026" v="1283" actId="478"/>
          <ac:picMkLst>
            <pc:docMk/>
            <pc:sldMk cId="1299130938" sldId="488"/>
            <ac:picMk id="4" creationId="{D9A1A29A-80EE-453F-9956-3B3F1E0A4964}"/>
          </ac:picMkLst>
        </pc:picChg>
        <pc:picChg chg="add mod">
          <ac:chgData name="변 구훈" userId="3ff7b78a3b81e618" providerId="LiveId" clId="{EBAFEF90-B3C5-468E-8CF3-8C6A833C05EB}" dt="2021-11-02T01:31:32.093" v="1286" actId="1076"/>
          <ac:picMkLst>
            <pc:docMk/>
            <pc:sldMk cId="1299130938" sldId="488"/>
            <ac:picMk id="5" creationId="{B5726D5D-A7FA-4A57-982C-3FFA633754B5}"/>
          </ac:picMkLst>
        </pc:picChg>
      </pc:sldChg>
      <pc:sldChg chg="addSp delSp modSp add mod">
        <pc:chgData name="변 구훈" userId="3ff7b78a3b81e618" providerId="LiveId" clId="{EBAFEF90-B3C5-468E-8CF3-8C6A833C05EB}" dt="2021-11-02T01:32:05.181" v="1296" actId="1076"/>
        <pc:sldMkLst>
          <pc:docMk/>
          <pc:sldMk cId="1264487923" sldId="489"/>
        </pc:sldMkLst>
        <pc:picChg chg="add mod">
          <ac:chgData name="변 구훈" userId="3ff7b78a3b81e618" providerId="LiveId" clId="{EBAFEF90-B3C5-468E-8CF3-8C6A833C05EB}" dt="2021-11-02T01:32:03.021" v="1295" actId="1076"/>
          <ac:picMkLst>
            <pc:docMk/>
            <pc:sldMk cId="1264487923" sldId="489"/>
            <ac:picMk id="4" creationId="{556BC7A8-9509-424D-B906-DD7BF09D1B49}"/>
          </ac:picMkLst>
        </pc:picChg>
        <pc:picChg chg="del">
          <ac:chgData name="변 구훈" userId="3ff7b78a3b81e618" providerId="LiveId" clId="{EBAFEF90-B3C5-468E-8CF3-8C6A833C05EB}" dt="2021-11-02T01:31:47.591" v="1288" actId="478"/>
          <ac:picMkLst>
            <pc:docMk/>
            <pc:sldMk cId="1264487923" sldId="489"/>
            <ac:picMk id="5" creationId="{B5726D5D-A7FA-4A57-982C-3FFA633754B5}"/>
          </ac:picMkLst>
        </pc:picChg>
        <pc:picChg chg="add mod">
          <ac:chgData name="변 구훈" userId="3ff7b78a3b81e618" providerId="LiveId" clId="{EBAFEF90-B3C5-468E-8CF3-8C6A833C05EB}" dt="2021-11-02T01:32:05.181" v="1296" actId="1076"/>
          <ac:picMkLst>
            <pc:docMk/>
            <pc:sldMk cId="1264487923" sldId="489"/>
            <ac:picMk id="7" creationId="{0DD20316-D555-48C4-8A9F-FDF10428619D}"/>
          </ac:picMkLst>
        </pc:picChg>
      </pc:sldChg>
      <pc:sldChg chg="addSp modSp add mod">
        <pc:chgData name="변 구훈" userId="3ff7b78a3b81e618" providerId="LiveId" clId="{EBAFEF90-B3C5-468E-8CF3-8C6A833C05EB}" dt="2021-11-02T01:33:12.462" v="1412" actId="1076"/>
        <pc:sldMkLst>
          <pc:docMk/>
          <pc:sldMk cId="4124941893" sldId="490"/>
        </pc:sldMkLst>
        <pc:spChg chg="mod">
          <ac:chgData name="변 구훈" userId="3ff7b78a3b81e618" providerId="LiveId" clId="{EBAFEF90-B3C5-468E-8CF3-8C6A833C05EB}" dt="2021-11-02T01:32:24.150" v="1324" actId="20577"/>
          <ac:spMkLst>
            <pc:docMk/>
            <pc:sldMk cId="4124941893" sldId="490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2:55.635" v="1407" actId="20577"/>
          <ac:spMkLst>
            <pc:docMk/>
            <pc:sldMk cId="4124941893" sldId="490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3:12.462" v="1412" actId="1076"/>
          <ac:picMkLst>
            <pc:docMk/>
            <pc:sldMk cId="4124941893" sldId="490"/>
            <ac:picMk id="4" creationId="{C866B229-EEC2-4D3D-88D1-85DB8C5AE69D}"/>
          </ac:picMkLst>
        </pc:picChg>
      </pc:sldChg>
      <pc:sldChg chg="addSp delSp add mod">
        <pc:chgData name="변 구훈" userId="3ff7b78a3b81e618" providerId="LiveId" clId="{EBAFEF90-B3C5-468E-8CF3-8C6A833C05EB}" dt="2021-11-02T01:33:29.094" v="1416" actId="22"/>
        <pc:sldMkLst>
          <pc:docMk/>
          <pc:sldMk cId="1772720706" sldId="491"/>
        </pc:sldMkLst>
        <pc:spChg chg="del">
          <ac:chgData name="변 구훈" userId="3ff7b78a3b81e618" providerId="LiveId" clId="{EBAFEF90-B3C5-468E-8CF3-8C6A833C05EB}" dt="2021-11-02T01:33:28.463" v="1415" actId="478"/>
          <ac:spMkLst>
            <pc:docMk/>
            <pc:sldMk cId="1772720706" sldId="491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3:27.359" v="1414" actId="478"/>
          <ac:picMkLst>
            <pc:docMk/>
            <pc:sldMk cId="1772720706" sldId="491"/>
            <ac:picMk id="4" creationId="{C866B229-EEC2-4D3D-88D1-85DB8C5AE69D}"/>
          </ac:picMkLst>
        </pc:picChg>
        <pc:picChg chg="add">
          <ac:chgData name="변 구훈" userId="3ff7b78a3b81e618" providerId="LiveId" clId="{EBAFEF90-B3C5-468E-8CF3-8C6A833C05EB}" dt="2021-11-02T01:33:29.094" v="1416" actId="22"/>
          <ac:picMkLst>
            <pc:docMk/>
            <pc:sldMk cId="1772720706" sldId="491"/>
            <ac:picMk id="5" creationId="{0C2412EB-4209-4DAE-8D83-19EA33DC11F2}"/>
          </ac:picMkLst>
        </pc:picChg>
      </pc:sldChg>
      <pc:sldChg chg="addSp delSp modSp add mod">
        <pc:chgData name="변 구훈" userId="3ff7b78a3b81e618" providerId="LiveId" clId="{EBAFEF90-B3C5-468E-8CF3-8C6A833C05EB}" dt="2021-11-02T01:34:04.269" v="1428" actId="14100"/>
        <pc:sldMkLst>
          <pc:docMk/>
          <pc:sldMk cId="3596194604" sldId="492"/>
        </pc:sldMkLst>
        <pc:picChg chg="add mod">
          <ac:chgData name="변 구훈" userId="3ff7b78a3b81e618" providerId="LiveId" clId="{EBAFEF90-B3C5-468E-8CF3-8C6A833C05EB}" dt="2021-11-02T01:34:02.181" v="1427" actId="14100"/>
          <ac:picMkLst>
            <pc:docMk/>
            <pc:sldMk cId="3596194604" sldId="492"/>
            <ac:picMk id="4" creationId="{EE6E7DD6-852C-4297-8652-A21EDBF53065}"/>
          </ac:picMkLst>
        </pc:picChg>
        <pc:picChg chg="del">
          <ac:chgData name="변 구훈" userId="3ff7b78a3b81e618" providerId="LiveId" clId="{EBAFEF90-B3C5-468E-8CF3-8C6A833C05EB}" dt="2021-11-02T01:33:41.824" v="1418" actId="478"/>
          <ac:picMkLst>
            <pc:docMk/>
            <pc:sldMk cId="3596194604" sldId="492"/>
            <ac:picMk id="5" creationId="{0C2412EB-4209-4DAE-8D83-19EA33DC11F2}"/>
          </ac:picMkLst>
        </pc:picChg>
        <pc:picChg chg="add mod">
          <ac:chgData name="변 구훈" userId="3ff7b78a3b81e618" providerId="LiveId" clId="{EBAFEF90-B3C5-468E-8CF3-8C6A833C05EB}" dt="2021-11-02T01:34:04.269" v="1428" actId="14100"/>
          <ac:picMkLst>
            <pc:docMk/>
            <pc:sldMk cId="3596194604" sldId="492"/>
            <ac:picMk id="7" creationId="{EA00AC8C-2EC0-486C-8F59-7816F4BBD2C0}"/>
          </ac:picMkLst>
        </pc:picChg>
      </pc:sldChg>
      <pc:sldChg chg="addSp delSp modSp add mod">
        <pc:chgData name="변 구훈" userId="3ff7b78a3b81e618" providerId="LiveId" clId="{EBAFEF90-B3C5-468E-8CF3-8C6A833C05EB}" dt="2021-11-02T01:34:54.725" v="1444" actId="14100"/>
        <pc:sldMkLst>
          <pc:docMk/>
          <pc:sldMk cId="2677091084" sldId="493"/>
        </pc:sldMkLst>
        <pc:grpChg chg="add mod">
          <ac:chgData name="변 구훈" userId="3ff7b78a3b81e618" providerId="LiveId" clId="{EBAFEF90-B3C5-468E-8CF3-8C6A833C05EB}" dt="2021-11-02T01:34:54.725" v="1444" actId="14100"/>
          <ac:grpSpMkLst>
            <pc:docMk/>
            <pc:sldMk cId="2677091084" sldId="493"/>
            <ac:grpSpMk id="9" creationId="{05EBE18A-2D9C-4E6F-9DBA-55CD4DFE1ACA}"/>
          </ac:grpSpMkLst>
        </pc:grp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4" creationId="{EE6E7DD6-852C-4297-8652-A21EDBF53065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5" creationId="{E0984162-B0B6-4CD7-A42C-77E9D89370DD}"/>
          </ac:picMkLst>
        </pc:picChg>
        <pc:picChg chg="del">
          <ac:chgData name="변 구훈" userId="3ff7b78a3b81e618" providerId="LiveId" clId="{EBAFEF90-B3C5-468E-8CF3-8C6A833C05EB}" dt="2021-11-02T01:34:16.110" v="1430" actId="478"/>
          <ac:picMkLst>
            <pc:docMk/>
            <pc:sldMk cId="2677091084" sldId="493"/>
            <ac:picMk id="7" creationId="{EA00AC8C-2EC0-486C-8F59-7816F4BBD2C0}"/>
          </ac:picMkLst>
        </pc:picChg>
        <pc:picChg chg="add mod">
          <ac:chgData name="변 구훈" userId="3ff7b78a3b81e618" providerId="LiveId" clId="{EBAFEF90-B3C5-468E-8CF3-8C6A833C05EB}" dt="2021-11-02T01:34:50.841" v="1443" actId="164"/>
          <ac:picMkLst>
            <pc:docMk/>
            <pc:sldMk cId="2677091084" sldId="493"/>
            <ac:picMk id="8" creationId="{368EC6BD-BBFB-4822-9B9D-6004FA8AFE51}"/>
          </ac:picMkLst>
        </pc:picChg>
      </pc:sldChg>
      <pc:sldChg chg="addSp delSp modSp add mod">
        <pc:chgData name="변 구훈" userId="3ff7b78a3b81e618" providerId="LiveId" clId="{EBAFEF90-B3C5-468E-8CF3-8C6A833C05EB}" dt="2021-11-02T01:35:11.893" v="1449" actId="1076"/>
        <pc:sldMkLst>
          <pc:docMk/>
          <pc:sldMk cId="1333480208" sldId="494"/>
        </pc:sldMkLst>
        <pc:grpChg chg="del">
          <ac:chgData name="변 구훈" userId="3ff7b78a3b81e618" providerId="LiveId" clId="{EBAFEF90-B3C5-468E-8CF3-8C6A833C05EB}" dt="2021-11-02T01:35:07.800" v="1446" actId="478"/>
          <ac:grpSpMkLst>
            <pc:docMk/>
            <pc:sldMk cId="1333480208" sldId="494"/>
            <ac:grpSpMk id="9" creationId="{05EBE18A-2D9C-4E6F-9DBA-55CD4DFE1ACA}"/>
          </ac:grpSpMkLst>
        </pc:grpChg>
        <pc:picChg chg="add mod">
          <ac:chgData name="변 구훈" userId="3ff7b78a3b81e618" providerId="LiveId" clId="{EBAFEF90-B3C5-468E-8CF3-8C6A833C05EB}" dt="2021-11-02T01:35:11.893" v="1449" actId="1076"/>
          <ac:picMkLst>
            <pc:docMk/>
            <pc:sldMk cId="1333480208" sldId="494"/>
            <ac:picMk id="4" creationId="{F1148E59-CC41-408B-BD0A-2BDAB2C6190D}"/>
          </ac:picMkLst>
        </pc:picChg>
      </pc:sldChg>
      <pc:sldChg chg="addSp delSp modSp add mod">
        <pc:chgData name="변 구훈" userId="3ff7b78a3b81e618" providerId="LiveId" clId="{EBAFEF90-B3C5-468E-8CF3-8C6A833C05EB}" dt="2021-11-02T01:35:36.117" v="1454" actId="1076"/>
        <pc:sldMkLst>
          <pc:docMk/>
          <pc:sldMk cId="1288161528" sldId="495"/>
        </pc:sldMkLst>
        <pc:picChg chg="del">
          <ac:chgData name="변 구훈" userId="3ff7b78a3b81e618" providerId="LiveId" clId="{EBAFEF90-B3C5-468E-8CF3-8C6A833C05EB}" dt="2021-11-02T01:35:32.226" v="1451" actId="478"/>
          <ac:picMkLst>
            <pc:docMk/>
            <pc:sldMk cId="1288161528" sldId="495"/>
            <ac:picMk id="4" creationId="{F1148E59-CC41-408B-BD0A-2BDAB2C6190D}"/>
          </ac:picMkLst>
        </pc:picChg>
        <pc:picChg chg="add mod">
          <ac:chgData name="변 구훈" userId="3ff7b78a3b81e618" providerId="LiveId" clId="{EBAFEF90-B3C5-468E-8CF3-8C6A833C05EB}" dt="2021-11-02T01:35:36.117" v="1454" actId="1076"/>
          <ac:picMkLst>
            <pc:docMk/>
            <pc:sldMk cId="1288161528" sldId="495"/>
            <ac:picMk id="5" creationId="{6FDFF979-32B3-446C-B338-5F7CD7881017}"/>
          </ac:picMkLst>
        </pc:picChg>
      </pc:sldChg>
      <pc:sldChg chg="addSp delSp add mod">
        <pc:chgData name="변 구훈" userId="3ff7b78a3b81e618" providerId="LiveId" clId="{EBAFEF90-B3C5-468E-8CF3-8C6A833C05EB}" dt="2021-11-02T01:35:57.665" v="1457" actId="22"/>
        <pc:sldMkLst>
          <pc:docMk/>
          <pc:sldMk cId="1908525983" sldId="496"/>
        </pc:sldMkLst>
        <pc:picChg chg="add">
          <ac:chgData name="변 구훈" userId="3ff7b78a3b81e618" providerId="LiveId" clId="{EBAFEF90-B3C5-468E-8CF3-8C6A833C05EB}" dt="2021-11-02T01:35:57.665" v="1457" actId="22"/>
          <ac:picMkLst>
            <pc:docMk/>
            <pc:sldMk cId="1908525983" sldId="496"/>
            <ac:picMk id="4" creationId="{025BEFD1-30F7-485D-91FD-765F1B185ECE}"/>
          </ac:picMkLst>
        </pc:picChg>
        <pc:picChg chg="del">
          <ac:chgData name="변 구훈" userId="3ff7b78a3b81e618" providerId="LiveId" clId="{EBAFEF90-B3C5-468E-8CF3-8C6A833C05EB}" dt="2021-11-02T01:35:57.503" v="1456" actId="478"/>
          <ac:picMkLst>
            <pc:docMk/>
            <pc:sldMk cId="1908525983" sldId="496"/>
            <ac:picMk id="5" creationId="{6FDFF979-32B3-446C-B338-5F7CD7881017}"/>
          </ac:picMkLst>
        </pc:picChg>
      </pc:sldChg>
      <pc:sldChg chg="delSp modSp add mod">
        <pc:chgData name="변 구훈" userId="3ff7b78a3b81e618" providerId="LiveId" clId="{EBAFEF90-B3C5-468E-8CF3-8C6A833C05EB}" dt="2021-11-02T01:36:58.020" v="1481" actId="20577"/>
        <pc:sldMkLst>
          <pc:docMk/>
          <pc:sldMk cId="1292532491" sldId="497"/>
        </pc:sldMkLst>
        <pc:spChg chg="mod">
          <ac:chgData name="변 구훈" userId="3ff7b78a3b81e618" providerId="LiveId" clId="{EBAFEF90-B3C5-468E-8CF3-8C6A833C05EB}" dt="2021-11-02T01:36:22.954" v="1465" actId="20577"/>
          <ac:spMkLst>
            <pc:docMk/>
            <pc:sldMk cId="1292532491" sldId="497"/>
            <ac:spMk id="2" creationId="{00000000-0000-0000-0000-000000000000}"/>
          </ac:spMkLst>
        </pc:spChg>
        <pc:spChg chg="mod">
          <ac:chgData name="변 구훈" userId="3ff7b78a3b81e618" providerId="LiveId" clId="{EBAFEF90-B3C5-468E-8CF3-8C6A833C05EB}" dt="2021-11-02T01:36:58.020" v="1481" actId="20577"/>
          <ac:spMkLst>
            <pc:docMk/>
            <pc:sldMk cId="1292532491" sldId="497"/>
            <ac:spMk id="8" creationId="{AD548B2C-F0F9-45CC-99F4-E8CAAB5E9A1E}"/>
          </ac:spMkLst>
        </pc:spChg>
        <pc:picChg chg="del">
          <ac:chgData name="변 구훈" userId="3ff7b78a3b81e618" providerId="LiveId" clId="{EBAFEF90-B3C5-468E-8CF3-8C6A833C05EB}" dt="2021-11-02T01:36:56.650" v="1479" actId="478"/>
          <ac:picMkLst>
            <pc:docMk/>
            <pc:sldMk cId="1292532491" sldId="497"/>
            <ac:picMk id="4" creationId="{C866B229-EEC2-4D3D-88D1-85DB8C5AE69D}"/>
          </ac:picMkLst>
        </pc:picChg>
      </pc:sldChg>
      <pc:sldChg chg="addSp delSp modSp add mod">
        <pc:chgData name="변 구훈" userId="3ff7b78a3b81e618" providerId="LiveId" clId="{EBAFEF90-B3C5-468E-8CF3-8C6A833C05EB}" dt="2021-11-02T01:38:42.901" v="1511" actId="1076"/>
        <pc:sldMkLst>
          <pc:docMk/>
          <pc:sldMk cId="1297431015" sldId="498"/>
        </pc:sldMkLst>
        <pc:spChg chg="del mod">
          <ac:chgData name="변 구훈" userId="3ff7b78a3b81e618" providerId="LiveId" clId="{EBAFEF90-B3C5-468E-8CF3-8C6A833C05EB}" dt="2021-11-02T01:38:35.305" v="1506" actId="478"/>
          <ac:spMkLst>
            <pc:docMk/>
            <pc:sldMk cId="1297431015" sldId="498"/>
            <ac:spMk id="8" creationId="{AD548B2C-F0F9-45CC-99F4-E8CAAB5E9A1E}"/>
          </ac:spMkLst>
        </pc:spChg>
        <pc:picChg chg="add mod">
          <ac:chgData name="변 구훈" userId="3ff7b78a3b81e618" providerId="LiveId" clId="{EBAFEF90-B3C5-468E-8CF3-8C6A833C05EB}" dt="2021-11-02T01:38:42.901" v="1511" actId="1076"/>
          <ac:picMkLst>
            <pc:docMk/>
            <pc:sldMk cId="1297431015" sldId="498"/>
            <ac:picMk id="4" creationId="{FEA3416D-0AF1-45A2-895C-D4BAF3D9D967}"/>
          </ac:picMkLst>
        </pc:picChg>
      </pc:sldChg>
      <pc:sldChg chg="add ord">
        <pc:chgData name="변 구훈" userId="3ff7b78a3b81e618" providerId="LiveId" clId="{EBAFEF90-B3C5-468E-8CF3-8C6A833C05EB}" dt="2021-11-02T01:38:46.248" v="1513"/>
        <pc:sldMkLst>
          <pc:docMk/>
          <pc:sldMk cId="4213190008" sldId="499"/>
        </pc:sldMkLst>
      </pc:sldChg>
      <pc:sldChg chg="addSp delSp modSp add mod">
        <pc:chgData name="변 구훈" userId="3ff7b78a3b81e618" providerId="LiveId" clId="{EBAFEF90-B3C5-468E-8CF3-8C6A833C05EB}" dt="2021-11-02T01:39:07.365" v="1517" actId="1076"/>
        <pc:sldMkLst>
          <pc:docMk/>
          <pc:sldMk cId="1333855442" sldId="500"/>
        </pc:sldMkLst>
        <pc:picChg chg="del">
          <ac:chgData name="변 구훈" userId="3ff7b78a3b81e618" providerId="LiveId" clId="{EBAFEF90-B3C5-468E-8CF3-8C6A833C05EB}" dt="2021-11-02T01:39:02.167" v="1515" actId="478"/>
          <ac:picMkLst>
            <pc:docMk/>
            <pc:sldMk cId="1333855442" sldId="500"/>
            <ac:picMk id="4" creationId="{FEA3416D-0AF1-45A2-895C-D4BAF3D9D967}"/>
          </ac:picMkLst>
        </pc:picChg>
        <pc:picChg chg="add mod">
          <ac:chgData name="변 구훈" userId="3ff7b78a3b81e618" providerId="LiveId" clId="{EBAFEF90-B3C5-468E-8CF3-8C6A833C05EB}" dt="2021-11-02T01:39:07.365" v="1517" actId="1076"/>
          <ac:picMkLst>
            <pc:docMk/>
            <pc:sldMk cId="1333855442" sldId="500"/>
            <ac:picMk id="5" creationId="{A98652BD-D1F6-4345-86A4-9E7BE2F3A863}"/>
          </ac:picMkLst>
        </pc:picChg>
      </pc:sldChg>
      <pc:sldChg chg="addSp delSp modSp add mod">
        <pc:chgData name="변 구훈" userId="3ff7b78a3b81e618" providerId="LiveId" clId="{EBAFEF90-B3C5-468E-8CF3-8C6A833C05EB}" dt="2021-11-02T01:40:19.398" v="1552" actId="1076"/>
        <pc:sldMkLst>
          <pc:docMk/>
          <pc:sldMk cId="3109532369" sldId="501"/>
        </pc:sldMkLst>
        <pc:spChg chg="add mod">
          <ac:chgData name="변 구훈" userId="3ff7b78a3b81e618" providerId="LiveId" clId="{EBAFEF90-B3C5-468E-8CF3-8C6A833C05EB}" dt="2021-11-02T01:40:08.574" v="1550" actId="27636"/>
          <ac:spMkLst>
            <pc:docMk/>
            <pc:sldMk cId="3109532369" sldId="501"/>
            <ac:spMk id="4" creationId="{1C5A8F14-3711-4675-82BD-90664E940442}"/>
          </ac:spMkLst>
        </pc:spChg>
        <pc:picChg chg="del">
          <ac:chgData name="변 구훈" userId="3ff7b78a3b81e618" providerId="LiveId" clId="{EBAFEF90-B3C5-468E-8CF3-8C6A833C05EB}" dt="2021-11-02T01:39:22.047" v="1519" actId="478"/>
          <ac:picMkLst>
            <pc:docMk/>
            <pc:sldMk cId="3109532369" sldId="501"/>
            <ac:picMk id="5" creationId="{A98652BD-D1F6-4345-86A4-9E7BE2F3A863}"/>
          </ac:picMkLst>
        </pc:picChg>
        <pc:picChg chg="add mod">
          <ac:chgData name="변 구훈" userId="3ff7b78a3b81e618" providerId="LiveId" clId="{EBAFEF90-B3C5-468E-8CF3-8C6A833C05EB}" dt="2021-11-02T01:40:19.398" v="1552" actId="1076"/>
          <ac:picMkLst>
            <pc:docMk/>
            <pc:sldMk cId="3109532369" sldId="501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03.629" v="1559" actId="14100"/>
        <pc:sldMkLst>
          <pc:docMk/>
          <pc:sldMk cId="1776055537" sldId="502"/>
        </pc:sldMkLst>
        <pc:spChg chg="del">
          <ac:chgData name="변 구훈" userId="3ff7b78a3b81e618" providerId="LiveId" clId="{EBAFEF90-B3C5-468E-8CF3-8C6A833C05EB}" dt="2021-11-02T01:40:37.161" v="1555" actId="478"/>
          <ac:spMkLst>
            <pc:docMk/>
            <pc:sldMk cId="1776055537" sldId="502"/>
            <ac:spMk id="4" creationId="{1C5A8F14-3711-4675-82BD-90664E940442}"/>
          </ac:spMkLst>
        </pc:spChg>
        <pc:picChg chg="add mod">
          <ac:chgData name="변 구훈" userId="3ff7b78a3b81e618" providerId="LiveId" clId="{EBAFEF90-B3C5-468E-8CF3-8C6A833C05EB}" dt="2021-11-02T01:41:03.629" v="1559" actId="14100"/>
          <ac:picMkLst>
            <pc:docMk/>
            <pc:sldMk cId="1776055537" sldId="502"/>
            <ac:picMk id="5" creationId="{0A2485A1-FE6E-4018-BF12-EDBFB508F006}"/>
          </ac:picMkLst>
        </pc:picChg>
        <pc:picChg chg="del">
          <ac:chgData name="변 구훈" userId="3ff7b78a3b81e618" providerId="LiveId" clId="{EBAFEF90-B3C5-468E-8CF3-8C6A833C05EB}" dt="2021-11-02T01:40:35.515" v="1554" actId="478"/>
          <ac:picMkLst>
            <pc:docMk/>
            <pc:sldMk cId="1776055537" sldId="502"/>
            <ac:picMk id="6" creationId="{D9B2694A-8767-43F3-88B0-9AFA77395DF1}"/>
          </ac:picMkLst>
        </pc:picChg>
      </pc:sldChg>
      <pc:sldChg chg="addSp delSp modSp add mod">
        <pc:chgData name="변 구훈" userId="3ff7b78a3b81e618" providerId="LiveId" clId="{EBAFEF90-B3C5-468E-8CF3-8C6A833C05EB}" dt="2021-11-02T01:41:53.944" v="1568" actId="14100"/>
        <pc:sldMkLst>
          <pc:docMk/>
          <pc:sldMk cId="969249633" sldId="503"/>
        </pc:sldMkLst>
        <pc:grpChg chg="add mod">
          <ac:chgData name="변 구훈" userId="3ff7b78a3b81e618" providerId="LiveId" clId="{EBAFEF90-B3C5-468E-8CF3-8C6A833C05EB}" dt="2021-11-02T01:41:53.944" v="1568" actId="14100"/>
          <ac:grpSpMkLst>
            <pc:docMk/>
            <pc:sldMk cId="969249633" sldId="503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4" creationId="{29B574F1-C742-4A98-A5DF-7ED44EE86A63}"/>
          </ac:picMkLst>
        </pc:picChg>
        <pc:picChg chg="del">
          <ac:chgData name="변 구훈" userId="3ff7b78a3b81e618" providerId="LiveId" clId="{EBAFEF90-B3C5-468E-8CF3-8C6A833C05EB}" dt="2021-11-02T01:41:34.136" v="1561" actId="478"/>
          <ac:picMkLst>
            <pc:docMk/>
            <pc:sldMk cId="969249633" sldId="503"/>
            <ac:picMk id="5" creationId="{0A2485A1-FE6E-4018-BF12-EDBFB508F006}"/>
          </ac:picMkLst>
        </pc:picChg>
        <pc:picChg chg="add mod">
          <ac:chgData name="변 구훈" userId="3ff7b78a3b81e618" providerId="LiveId" clId="{EBAFEF90-B3C5-468E-8CF3-8C6A833C05EB}" dt="2021-11-02T01:41:50.844" v="1567" actId="164"/>
          <ac:picMkLst>
            <pc:docMk/>
            <pc:sldMk cId="969249633" sldId="503"/>
            <ac:picMk id="7" creationId="{BA41735E-0F44-411D-B79F-3678C1FF6D2B}"/>
          </ac:picMkLst>
        </pc:picChg>
      </pc:sldChg>
      <pc:sldChg chg="addSp delSp modSp add mod">
        <pc:chgData name="변 구훈" userId="3ff7b78a3b81e618" providerId="LiveId" clId="{EBAFEF90-B3C5-468E-8CF3-8C6A833C05EB}" dt="2021-11-02T01:46:39.817" v="1576" actId="22"/>
        <pc:sldMkLst>
          <pc:docMk/>
          <pc:sldMk cId="2710728182" sldId="504"/>
        </pc:sldMkLst>
        <pc:grpChg chg="del">
          <ac:chgData name="변 구훈" userId="3ff7b78a3b81e618" providerId="LiveId" clId="{EBAFEF90-B3C5-468E-8CF3-8C6A833C05EB}" dt="2021-11-02T01:44:40.929" v="1570" actId="478"/>
          <ac:grpSpMkLst>
            <pc:docMk/>
            <pc:sldMk cId="2710728182" sldId="504"/>
            <ac:grpSpMk id="8" creationId="{76CB28B4-9DA8-452D-942F-8AC06E0FFB4C}"/>
          </ac:grpSpMkLst>
        </pc:grpChg>
        <pc:picChg chg="add mod">
          <ac:chgData name="변 구훈" userId="3ff7b78a3b81e618" providerId="LiveId" clId="{EBAFEF90-B3C5-468E-8CF3-8C6A833C05EB}" dt="2021-11-02T01:44:46.773" v="1574" actId="1076"/>
          <ac:picMkLst>
            <pc:docMk/>
            <pc:sldMk cId="2710728182" sldId="504"/>
            <ac:picMk id="5" creationId="{D0F41AC4-7AA3-476C-9D37-CF887DB9BEC5}"/>
          </ac:picMkLst>
        </pc:picChg>
        <pc:picChg chg="add del">
          <ac:chgData name="변 구훈" userId="3ff7b78a3b81e618" providerId="LiveId" clId="{EBAFEF90-B3C5-468E-8CF3-8C6A833C05EB}" dt="2021-11-02T01:46:39.817" v="1576" actId="22"/>
          <ac:picMkLst>
            <pc:docMk/>
            <pc:sldMk cId="2710728182" sldId="504"/>
            <ac:picMk id="9" creationId="{E0BD8F95-B002-44BC-96E0-7352059DF059}"/>
          </ac:picMkLst>
        </pc:picChg>
      </pc:sldChg>
      <pc:sldChg chg="addSp delSp modSp add mod">
        <pc:chgData name="변 구훈" userId="3ff7b78a3b81e618" providerId="LiveId" clId="{EBAFEF90-B3C5-468E-8CF3-8C6A833C05EB}" dt="2021-11-02T01:46:55.101" v="1581" actId="1076"/>
        <pc:sldMkLst>
          <pc:docMk/>
          <pc:sldMk cId="2003442557" sldId="505"/>
        </pc:sldMkLst>
        <pc:picChg chg="add mod">
          <ac:chgData name="변 구훈" userId="3ff7b78a3b81e618" providerId="LiveId" clId="{EBAFEF90-B3C5-468E-8CF3-8C6A833C05EB}" dt="2021-11-02T01:46:55.101" v="1581" actId="1076"/>
          <ac:picMkLst>
            <pc:docMk/>
            <pc:sldMk cId="2003442557" sldId="505"/>
            <ac:picMk id="4" creationId="{D4AC88C7-7001-42BF-BA59-FFF19C34E5F4}"/>
          </ac:picMkLst>
        </pc:picChg>
        <pc:picChg chg="del">
          <ac:chgData name="변 구훈" userId="3ff7b78a3b81e618" providerId="LiveId" clId="{EBAFEF90-B3C5-468E-8CF3-8C6A833C05EB}" dt="2021-11-02T01:46:49.709" v="1578" actId="478"/>
          <ac:picMkLst>
            <pc:docMk/>
            <pc:sldMk cId="2003442557" sldId="505"/>
            <ac:picMk id="5" creationId="{D0F41AC4-7AA3-476C-9D37-CF887DB9BEC5}"/>
          </ac:picMkLst>
        </pc:picChg>
      </pc:sldChg>
      <pc:sldChg chg="add">
        <pc:chgData name="변 구훈" userId="3ff7b78a3b81e618" providerId="LiveId" clId="{EBAFEF90-B3C5-468E-8CF3-8C6A833C05EB}" dt="2021-11-02T01:46:56.406" v="1582"/>
        <pc:sldMkLst>
          <pc:docMk/>
          <pc:sldMk cId="2261807814" sldId="506"/>
        </pc:sldMkLst>
      </pc:sldChg>
      <pc:sldChg chg="addSp delSp add mod">
        <pc:chgData name="변 구훈" userId="3ff7b78a3b81e618" providerId="LiveId" clId="{EBAFEF90-B3C5-468E-8CF3-8C6A833C05EB}" dt="2021-11-02T01:47:16.777" v="1585" actId="22"/>
        <pc:sldMkLst>
          <pc:docMk/>
          <pc:sldMk cId="768887080" sldId="507"/>
        </pc:sldMkLst>
        <pc:picChg chg="del">
          <ac:chgData name="변 구훈" userId="3ff7b78a3b81e618" providerId="LiveId" clId="{EBAFEF90-B3C5-468E-8CF3-8C6A833C05EB}" dt="2021-11-02T01:47:16.084" v="1584" actId="478"/>
          <ac:picMkLst>
            <pc:docMk/>
            <pc:sldMk cId="768887080" sldId="507"/>
            <ac:picMk id="4" creationId="{D4AC88C7-7001-42BF-BA59-FFF19C34E5F4}"/>
          </ac:picMkLst>
        </pc:picChg>
        <pc:picChg chg="add">
          <ac:chgData name="변 구훈" userId="3ff7b78a3b81e618" providerId="LiveId" clId="{EBAFEF90-B3C5-468E-8CF3-8C6A833C05EB}" dt="2021-11-02T01:47:16.777" v="1585" actId="22"/>
          <ac:picMkLst>
            <pc:docMk/>
            <pc:sldMk cId="768887080" sldId="507"/>
            <ac:picMk id="5" creationId="{912CEADF-2180-4FE9-8388-AB1FC5275801}"/>
          </ac:picMkLst>
        </pc:picChg>
      </pc:sldChg>
      <pc:sldChg chg="addSp delSp modSp add mod">
        <pc:chgData name="변 구훈" userId="3ff7b78a3b81e618" providerId="LiveId" clId="{EBAFEF90-B3C5-468E-8CF3-8C6A833C05EB}" dt="2021-11-02T01:48:10.073" v="1603" actId="22"/>
        <pc:sldMkLst>
          <pc:docMk/>
          <pc:sldMk cId="259437717" sldId="508"/>
        </pc:sldMkLst>
        <pc:grpChg chg="add mod">
          <ac:chgData name="변 구훈" userId="3ff7b78a3b81e618" providerId="LiveId" clId="{EBAFEF90-B3C5-468E-8CF3-8C6A833C05EB}" dt="2021-11-02T01:48:01.390" v="1601" actId="1076"/>
          <ac:grpSpMkLst>
            <pc:docMk/>
            <pc:sldMk cId="259437717" sldId="508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4" creationId="{1C4667C2-6D38-4A5C-9C40-943D78A34185}"/>
          </ac:picMkLst>
        </pc:picChg>
        <pc:picChg chg="del">
          <ac:chgData name="변 구훈" userId="3ff7b78a3b81e618" providerId="LiveId" clId="{EBAFEF90-B3C5-468E-8CF3-8C6A833C05EB}" dt="2021-11-02T01:47:24.509" v="1587" actId="478"/>
          <ac:picMkLst>
            <pc:docMk/>
            <pc:sldMk cId="259437717" sldId="508"/>
            <ac:picMk id="5" creationId="{912CEADF-2180-4FE9-8388-AB1FC5275801}"/>
          </ac:picMkLst>
        </pc:picChg>
        <pc:picChg chg="add mod">
          <ac:chgData name="변 구훈" userId="3ff7b78a3b81e618" providerId="LiveId" clId="{EBAFEF90-B3C5-468E-8CF3-8C6A833C05EB}" dt="2021-11-02T01:47:55.884" v="1599" actId="164"/>
          <ac:picMkLst>
            <pc:docMk/>
            <pc:sldMk cId="259437717" sldId="508"/>
            <ac:picMk id="7" creationId="{86423CB6-783A-4EBE-A92F-A490C2AA1F27}"/>
          </ac:picMkLst>
        </pc:picChg>
        <pc:picChg chg="add del">
          <ac:chgData name="변 구훈" userId="3ff7b78a3b81e618" providerId="LiveId" clId="{EBAFEF90-B3C5-468E-8CF3-8C6A833C05EB}" dt="2021-11-02T01:48:10.073" v="1603" actId="22"/>
          <ac:picMkLst>
            <pc:docMk/>
            <pc:sldMk cId="259437717" sldId="508"/>
            <ac:picMk id="10" creationId="{20D2F02B-58F9-4AD0-A378-39396E4E06EE}"/>
          </ac:picMkLst>
        </pc:picChg>
      </pc:sldChg>
      <pc:sldChg chg="addSp delSp modSp add mod">
        <pc:chgData name="변 구훈" userId="3ff7b78a3b81e618" providerId="LiveId" clId="{EBAFEF90-B3C5-468E-8CF3-8C6A833C05EB}" dt="2021-11-02T01:48:42.153" v="1614" actId="22"/>
        <pc:sldMkLst>
          <pc:docMk/>
          <pc:sldMk cId="839605598" sldId="509"/>
        </pc:sldMkLst>
        <pc:grpChg chg="del">
          <ac:chgData name="변 구훈" userId="3ff7b78a3b81e618" providerId="LiveId" clId="{EBAFEF90-B3C5-468E-8CF3-8C6A833C05EB}" dt="2021-11-02T01:48:13.241" v="1605" actId="478"/>
          <ac:grpSpMkLst>
            <pc:docMk/>
            <pc:sldMk cId="839605598" sldId="509"/>
            <ac:grpSpMk id="8" creationId="{38455F0D-4049-403E-B91D-552DA3C79F5D}"/>
          </ac:grpSpMkLst>
        </pc:grpChg>
        <pc:picChg chg="add mod">
          <ac:chgData name="변 구훈" userId="3ff7b78a3b81e618" providerId="LiveId" clId="{EBAFEF90-B3C5-468E-8CF3-8C6A833C05EB}" dt="2021-11-02T01:48:35.742" v="1612" actId="1076"/>
          <ac:picMkLst>
            <pc:docMk/>
            <pc:sldMk cId="839605598" sldId="509"/>
            <ac:picMk id="5" creationId="{DE305835-238D-44D2-9074-30B38193AFA3}"/>
          </ac:picMkLst>
        </pc:picChg>
        <pc:picChg chg="add del">
          <ac:chgData name="변 구훈" userId="3ff7b78a3b81e618" providerId="LiveId" clId="{EBAFEF90-B3C5-468E-8CF3-8C6A833C05EB}" dt="2021-11-02T01:48:42.153" v="1614" actId="22"/>
          <ac:picMkLst>
            <pc:docMk/>
            <pc:sldMk cId="839605598" sldId="509"/>
            <ac:picMk id="9" creationId="{89193AB0-6AEB-497E-B079-37517A1175F2}"/>
          </ac:picMkLst>
        </pc:picChg>
      </pc:sldChg>
      <pc:sldChg chg="addSp delSp modSp add mod">
        <pc:chgData name="변 구훈" userId="3ff7b78a3b81e618" providerId="LiveId" clId="{EBAFEF90-B3C5-468E-8CF3-8C6A833C05EB}" dt="2021-11-02T01:48:55.870" v="1619" actId="1076"/>
        <pc:sldMkLst>
          <pc:docMk/>
          <pc:sldMk cId="3959498590" sldId="510"/>
        </pc:sldMkLst>
        <pc:picChg chg="add mod">
          <ac:chgData name="변 구훈" userId="3ff7b78a3b81e618" providerId="LiveId" clId="{EBAFEF90-B3C5-468E-8CF3-8C6A833C05EB}" dt="2021-11-02T01:48:55.870" v="1619" actId="1076"/>
          <ac:picMkLst>
            <pc:docMk/>
            <pc:sldMk cId="3959498590" sldId="510"/>
            <ac:picMk id="4" creationId="{948F805B-DA6C-414F-BA37-5294CEA51714}"/>
          </ac:picMkLst>
        </pc:picChg>
        <pc:picChg chg="del">
          <ac:chgData name="변 구훈" userId="3ff7b78a3b81e618" providerId="LiveId" clId="{EBAFEF90-B3C5-468E-8CF3-8C6A833C05EB}" dt="2021-11-02T01:48:51.567" v="1616" actId="478"/>
          <ac:picMkLst>
            <pc:docMk/>
            <pc:sldMk cId="3959498590" sldId="510"/>
            <ac:picMk id="5" creationId="{DE305835-238D-44D2-9074-30B38193AF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&lt;dependency&gt;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dirty="0" err="1" smtClean="0">
                <a:effectLst/>
              </a:rPr>
              <a:t>org.springframework.boot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dirty="0" smtClean="0">
                <a:effectLst/>
              </a:rPr>
              <a:t>spring-boot-</a:t>
            </a:r>
            <a:r>
              <a:rPr lang="en-US" altLang="ko-KR" dirty="0" err="1" smtClean="0">
                <a:effectLst/>
              </a:rPr>
              <a:t>devtools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&lt;scope&gt;</a:t>
            </a:r>
            <a:r>
              <a:rPr lang="en-US" altLang="ko-KR" dirty="0" smtClean="0">
                <a:effectLst/>
              </a:rPr>
              <a:t>runtime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&lt;/scope&gt;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&lt;optional&gt;</a:t>
            </a:r>
            <a:r>
              <a:rPr lang="en-US" altLang="ko-KR" dirty="0" smtClean="0">
                <a:effectLst/>
              </a:rPr>
              <a:t>true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&lt;/optional&gt;</a:t>
            </a:r>
            <a:endParaRPr lang="en-US" altLang="ko-KR" dirty="0" smtClean="0">
              <a:effectLst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&lt;/dependency&gt;</a:t>
            </a:r>
            <a:endParaRPr lang="en-US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5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nz.net.ultraq.thymeleaf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thymeleaf</a:t>
            </a:r>
            <a:r>
              <a:rPr lang="en-US" altLang="ko-KR" dirty="0" smtClean="0"/>
              <a:t>-layout-dialect&lt;/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      &lt;version&gt;3.1.0&lt;/version&gt;</a:t>
            </a:r>
          </a:p>
          <a:p>
            <a:r>
              <a:rPr lang="en-US" altLang="ko-KR" dirty="0" smtClean="0"/>
              <a:t>      &lt;/dependency&gt;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9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 err="1">
                <a:latin typeface="YDVYGOStd13"/>
              </a:rPr>
              <a:t>Thymeleaf</a:t>
            </a:r>
            <a:r>
              <a:rPr lang="ko-KR" altLang="en-US" sz="1800" dirty="0">
                <a:latin typeface="YDVYGOStd13"/>
              </a:rPr>
              <a:t>의 특징을 알아본다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서버에서 가공한 데이터를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Thymleaf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라는 템플릿 엔진을 활용하여 클라이언트에 렌더링하는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latin typeface="YDVYGOStd13"/>
              </a:rPr>
              <a:t>예제를 통해 </a:t>
            </a:r>
            <a:r>
              <a:rPr lang="en-US" altLang="ko-KR" sz="1800" b="0" i="0" u="none" strike="noStrike" baseline="0" dirty="0" err="1">
                <a:latin typeface="YDVYGOStd13"/>
              </a:rPr>
              <a:t>Thymleaf</a:t>
            </a:r>
            <a:r>
              <a:rPr lang="ko-KR" altLang="en-US" sz="1800" b="0" i="0" u="none" strike="noStrike" baseline="0" dirty="0">
                <a:latin typeface="YDVYGOStd13"/>
              </a:rPr>
              <a:t>의 기본적인 문법을 학습한다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65016-07E0-4F1B-AA56-B1C34FE5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636912"/>
            <a:ext cx="7820025" cy="29241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D17F016-EA9F-4709-9746-0C1F19583584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&lt;Shift&gt;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키를 연속으로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번 클릭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-&gt;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검색창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Actions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탭에서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registry”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08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8E8BA1-8387-4C7D-A209-FB4586A8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22" y="1700808"/>
            <a:ext cx="7883155" cy="40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Automatic Restart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[File]–[Settings]–[Build], [Execution], [Deployment]–[Compiler]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“Build project automatically”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체크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7E7A1-6FD9-4DC3-9E2D-64E44154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406" y="2132856"/>
            <a:ext cx="5523188" cy="417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521804" y="177281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브라우저의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새로고침을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하지 않아도 변경된 리소스가 웹 브라우저에 반영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F0C696-B257-43F1-809B-F41ADDA7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2806561"/>
            <a:ext cx="8100392" cy="15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검색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0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1D10C7B-BF55-427F-B783-D26B23478CF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구글 크롬 웹 스토어에서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LiveReload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검색 및 설치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9B0C69-E80B-4850-93F4-01161886C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2060848"/>
            <a:ext cx="7884368" cy="39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9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28128-0861-43D5-8C92-52DA69C17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1098687"/>
            <a:ext cx="5514975" cy="3038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823EF1-2D49-4BC2-96F1-67121CF2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5" y="4437112"/>
            <a:ext cx="52673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Live Reload </a:t>
            </a:r>
            <a:r>
              <a:rPr lang="ko-KR" altLang="en-US" dirty="0"/>
              <a:t>적용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62842-1023-4DF5-A562-7B614735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081212"/>
            <a:ext cx="71723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5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Property Defaults</a:t>
            </a:r>
            <a:r>
              <a:rPr lang="ko-KR" altLang="en-US" dirty="0"/>
              <a:t>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CE901-FF8E-4225-AE7A-84BA379A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76" y="3068960"/>
            <a:ext cx="7934647" cy="158544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766D6F6-F406-47AB-A1CB-EED18A6120C3}"/>
              </a:ext>
            </a:extLst>
          </p:cNvPr>
          <p:cNvSpPr txBox="1">
            <a:spLocks/>
          </p:cNvSpPr>
          <p:nvPr/>
        </p:nvSpPr>
        <p:spPr>
          <a:xfrm>
            <a:off x="457199" y="1556792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false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application.properties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분리 후 운영환경에서는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기능을 사용하고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개발환경에서는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캐싱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기능을꺼두는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방법으로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545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00D443-1193-4305-BD78-5B0FAE8427FB}"/>
              </a:ext>
            </a:extLst>
          </p:cNvPr>
          <p:cNvGrpSpPr/>
          <p:nvPr/>
        </p:nvGrpSpPr>
        <p:grpSpPr>
          <a:xfrm>
            <a:off x="251521" y="908720"/>
            <a:ext cx="5184576" cy="5400600"/>
            <a:chOff x="251520" y="908720"/>
            <a:chExt cx="5619725" cy="57606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D736A9-3A93-40C3-BADF-CF116F46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5619725" cy="402209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977131-B22F-4FCF-85AD-916DACDE7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451" y="4859829"/>
              <a:ext cx="5126537" cy="18095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5B1C75-B0A5-4DDB-A99A-B0DB01C28D50}"/>
              </a:ext>
            </a:extLst>
          </p:cNvPr>
          <p:cNvSpPr txBox="1"/>
          <p:nvPr/>
        </p:nvSpPr>
        <p:spPr>
          <a:xfrm>
            <a:off x="5744006" y="1700808"/>
            <a:ext cx="3292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en-US" altLang="ko-KR" dirty="0" err="1"/>
              <a:t>th:text</a:t>
            </a:r>
            <a:r>
              <a:rPr lang="en-US" altLang="ko-KR" dirty="0"/>
              <a:t> : </a:t>
            </a:r>
            <a:r>
              <a:rPr lang="ko-KR" altLang="en-US" dirty="0"/>
              <a:t>화면에 데이터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뷰 영역에서 사용할 </a:t>
            </a:r>
            <a:endParaRPr lang="en-US" altLang="ko-KR" dirty="0"/>
          </a:p>
          <a:p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클래스 생성</a:t>
            </a:r>
          </a:p>
        </p:txBody>
      </p:sp>
    </p:spTree>
    <p:extLst>
      <p:ext uri="{BB962C8B-B14F-4D97-AF65-F5344CB8AC3E}">
        <p14:creationId xmlns:p14="http://schemas.microsoft.com/office/powerpoint/2010/main" val="253145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서버 사이드 렌더링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: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미리 정의된 템플릿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(Template)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을 만들고</a:t>
            </a: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동적으로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만들어서 클라이언트에 전달하는 방식</a:t>
            </a:r>
            <a:endParaRPr lang="en-US" altLang="ko-KR" sz="1800" dirty="0"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요청이 올 때마다 서버에서 새로운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HTML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페이지를 만들어 주기 때문에 서버 사이드 렌더링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방식이라고함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Thymeleaf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: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서버 사이드 템플릿 엔진의 한 종류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A774-A3BE-440A-80BE-AB9210A3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11DC-48B9-4796-9F72-A82CC51D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4" y="836712"/>
            <a:ext cx="6109295" cy="5486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E648F-4865-463B-88FC-DFD255F306EC}"/>
              </a:ext>
            </a:extLst>
          </p:cNvPr>
          <p:cNvSpPr txBox="1"/>
          <p:nvPr/>
        </p:nvSpPr>
        <p:spPr>
          <a:xfrm>
            <a:off x="6237921" y="3118074"/>
            <a:ext cx="2746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전달받은 </a:t>
            </a:r>
            <a:r>
              <a:rPr lang="en-US" altLang="ko-KR" dirty="0" err="1"/>
              <a:t>itemDto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en-US" altLang="ko-KR" dirty="0" err="1"/>
              <a:t>th:text</a:t>
            </a:r>
            <a:r>
              <a:rPr lang="ko-KR" altLang="en-US" dirty="0"/>
              <a:t>를 이용하여 화면에 출력</a:t>
            </a:r>
          </a:p>
        </p:txBody>
      </p:sp>
    </p:spTree>
    <p:extLst>
      <p:ext uri="{BB962C8B-B14F-4D97-AF65-F5344CB8AC3E}">
        <p14:creationId xmlns:p14="http://schemas.microsoft.com/office/powerpoint/2010/main" val="271390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th:text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6C3763-DBC9-4B40-818B-F1729A0B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62" y="1762125"/>
            <a:ext cx="4791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0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81C04-1A82-4597-989A-567E4547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6172200" cy="340042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508C53-7EEE-44B8-B49B-76979F1125B3}"/>
              </a:ext>
            </a:extLst>
          </p:cNvPr>
          <p:cNvSpPr txBox="1">
            <a:spLocks/>
          </p:cNvSpPr>
          <p:nvPr/>
        </p:nvSpPr>
        <p:spPr>
          <a:xfrm>
            <a:off x="469371" y="1556792"/>
            <a:ext cx="8229600" cy="808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th:each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반복문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90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B5494F-0A25-4830-A660-4094D58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626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DA43-24E6-4683-910B-BEBCA9E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" y="908720"/>
            <a:ext cx="443162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4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th:each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50681-D25C-42DC-AA09-7AE813E7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5" y="1484784"/>
            <a:ext cx="506653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7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A379D4-D152-4F67-8467-2B9ED7C40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6" y="2204864"/>
            <a:ext cx="6804248" cy="3938967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259C838-2FD1-453E-AEA7-9321467DCBB4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순번이 짝수이면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짝수’를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출력하고 짝수가 아니라면 ‘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홀수’를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출력 예제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6015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09D3B-9699-44D3-A479-6F18E467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697239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304A6-A7A9-49D4-8CD5-DFB361690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4441" cy="518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7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3E7C64-E348-4974-82D5-32AE705E604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가장 큰 장점은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natural templates’ 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사용할 때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포함하고 있는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서버 사이드 렌더링을 하지 않고 브라우저에 띄워도 정상적인 화면을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스프링에서 권장하는 서버 사이드 템플릿 엔진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58003-8277-4352-8D80-0FFA9649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6"/>
            <a:ext cx="7507560" cy="4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th:if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th:unless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7A5A4F-5E02-4290-B846-957234D9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419225"/>
            <a:ext cx="50006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6D9CF1-F90E-46FF-BF51-E25B6EA8B46A}"/>
              </a:ext>
            </a:extLst>
          </p:cNvPr>
          <p:cNvSpPr txBox="1">
            <a:spLocks/>
          </p:cNvSpPr>
          <p:nvPr/>
        </p:nvSpPr>
        <p:spPr>
          <a:xfrm>
            <a:off x="457199" y="1052736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th:switch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th:case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조건문 처리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여러 개의 조건을 처리할 때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011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FB6D26-8A5E-460F-A88C-0DED3876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29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5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56BACC2-88A9-4538-A195-4F3588675A53}"/>
              </a:ext>
            </a:extLst>
          </p:cNvPr>
          <p:cNvGrpSpPr/>
          <p:nvPr/>
        </p:nvGrpSpPr>
        <p:grpSpPr>
          <a:xfrm>
            <a:off x="467544" y="1701112"/>
            <a:ext cx="5695950" cy="3455775"/>
            <a:chOff x="323528" y="1700808"/>
            <a:chExt cx="5695950" cy="34557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6F5BEC-7D71-492B-9DDC-CEFC83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700808"/>
              <a:ext cx="5695950" cy="2362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6B5CDDE-8930-495B-8E02-F57EA0EC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885" y="3994533"/>
              <a:ext cx="5563267" cy="1162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723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th:switch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th:case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F891-62AE-4824-8833-689760FC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060848"/>
            <a:ext cx="5149621" cy="416297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실행 결과는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th:if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th:unless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사용했을 때와 동일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36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th:href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에서 링크를 처리하는 문법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Absolute URL</a:t>
            </a:r>
            <a:r>
              <a:rPr lang="en-US" altLang="ko-KR" sz="1800" b="0" i="0" u="none" strike="noStrike" baseline="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b="0" i="0" u="none" strike="noStrike" baseline="0" dirty="0">
                <a:latin typeface="YDVYMjOStd12"/>
              </a:rPr>
              <a:t>‘</a:t>
            </a:r>
            <a:r>
              <a:rPr lang="en-US" altLang="ko-KR" sz="1800" b="0" i="0" u="none" strike="noStrike" baseline="0" dirty="0">
                <a:latin typeface="TimesNewRomanPSMT"/>
              </a:rPr>
              <a:t>http</a:t>
            </a:r>
            <a:r>
              <a:rPr lang="en-US" altLang="ko-KR" sz="1800" b="0" i="0" u="none" strike="noStrike" baseline="0" dirty="0">
                <a:latin typeface="YDVYMjOStd12"/>
              </a:rPr>
              <a:t>://’ </a:t>
            </a:r>
            <a:r>
              <a:rPr lang="ko-KR" altLang="en-US" sz="1800" b="0" i="0" u="none" strike="noStrike" baseline="0" dirty="0">
                <a:latin typeface="YDVYMjOStd12"/>
              </a:rPr>
              <a:t>또는 ‘</a:t>
            </a:r>
            <a:r>
              <a:rPr lang="en-US" altLang="ko-KR" sz="1800" b="0" i="0" u="none" strike="noStrike" baseline="0" dirty="0">
                <a:latin typeface="TimesNewRomanPSMT"/>
              </a:rPr>
              <a:t>https</a:t>
            </a:r>
            <a:r>
              <a:rPr lang="en-US" altLang="ko-KR" sz="1800" b="0" i="0" u="none" strike="noStrike" baseline="0" dirty="0">
                <a:latin typeface="YDVYMjOStd12"/>
              </a:rPr>
              <a:t>://’</a:t>
            </a:r>
            <a:r>
              <a:rPr lang="ko-KR" altLang="en-US" sz="1800" b="0" i="0" u="none" strike="noStrike" baseline="0" dirty="0">
                <a:latin typeface="YDVYMjOStd12"/>
              </a:rPr>
              <a:t>로 시작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Context</a:t>
            </a:r>
            <a:r>
              <a:rPr lang="en-US" altLang="ko-KR" sz="1800" b="0" i="0" u="none" strike="noStrike" baseline="0" dirty="0">
                <a:latin typeface="YDVYMjOStd12"/>
              </a:rPr>
              <a:t>-</a:t>
            </a:r>
            <a:r>
              <a:rPr lang="en-US" altLang="ko-KR" sz="1800" b="0" i="0" u="none" strike="noStrike" baseline="0" dirty="0">
                <a:latin typeface="TimesNewRomanPSMT"/>
              </a:rPr>
              <a:t>relative URL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en-US" altLang="ko-KR" sz="1800" dirty="0">
                <a:latin typeface="YDVYMjOStd12"/>
              </a:rPr>
              <a:t>:</a:t>
            </a:r>
            <a:r>
              <a:rPr lang="ko-KR" altLang="en-US" sz="1800" dirty="0">
                <a:latin typeface="YDVYMjOStd12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가장 많이 사용되는 </a:t>
            </a:r>
            <a:r>
              <a:rPr lang="en-US" altLang="ko-KR" sz="1800" b="0" i="0" u="none" strike="noStrike" baseline="0" dirty="0">
                <a:latin typeface="TimesNewRomanPSMT"/>
              </a:rPr>
              <a:t>URL </a:t>
            </a:r>
            <a:r>
              <a:rPr lang="ko-KR" altLang="en-US" sz="1800" b="0" i="0" u="none" strike="noStrike" baseline="0" dirty="0">
                <a:latin typeface="YDVYMjOStd12"/>
              </a:rPr>
              <a:t>형식이며 애플리케이션의 서버 내부를 이동하는 방법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웹 애플리케이션 루트에 상대적인 </a:t>
            </a:r>
            <a:r>
              <a:rPr lang="en-US" altLang="ko-KR" sz="1800" b="0" i="0" u="none" strike="noStrike" baseline="0" dirty="0">
                <a:latin typeface="YDVYMjOStd12"/>
              </a:rPr>
              <a:t>URL</a:t>
            </a:r>
            <a:r>
              <a:rPr lang="ko-KR" altLang="en-US" sz="1800" b="0" i="0" u="none" strike="noStrike" baseline="0" dirty="0">
                <a:latin typeface="YDVYMjOStd12"/>
              </a:rPr>
              <a:t>을 입력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7150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551782-A712-4DD0-99C9-FA33609C1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7491420" cy="51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D7E1E-451F-4C7D-99BA-144E4AFA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6975" cy="50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4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60E650-AE37-4EEF-A6E3-2A887F4F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39" y="2060848"/>
            <a:ext cx="6353721" cy="31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46AE7C-F7D9-4B3B-B0A4-1D6A1F66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36712"/>
            <a:ext cx="5911704" cy="2914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0AB4A9-317B-4E9C-ABEA-AD62825D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61048"/>
            <a:ext cx="5400600" cy="2330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FB269-FE52-4459-861C-F1B6D2719C7A}"/>
              </a:ext>
            </a:extLst>
          </p:cNvPr>
          <p:cNvSpPr txBox="1"/>
          <p:nvPr/>
        </p:nvSpPr>
        <p:spPr>
          <a:xfrm>
            <a:off x="6588224" y="4010545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th:text</a:t>
            </a:r>
            <a:r>
              <a:rPr lang="en-US" altLang="ko-KR" dirty="0"/>
              <a:t>=”${data}” </a:t>
            </a:r>
            <a:r>
              <a:rPr lang="ko-KR" altLang="en-US" dirty="0"/>
              <a:t>라는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문법이 들어갔지만 </a:t>
            </a:r>
            <a:r>
              <a:rPr lang="en-US" altLang="ko-KR" dirty="0"/>
              <a:t>html </a:t>
            </a:r>
            <a:r>
              <a:rPr lang="ko-KR" altLang="en-US" dirty="0"/>
              <a:t>파일이 깨지지 않고 정상적으로 출력되는 것을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761644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5120750-3426-43B1-B07F-FED64C41D2C1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>
                <a:latin typeface="DIN-Bold"/>
                <a:sym typeface="Wingdings" panose="05000000000000000000" pitchFamily="2" charset="2"/>
              </a:rPr>
              <a:t>링크 이동 시 파라미터를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전달해야하는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경우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35560-2836-487D-81FC-D7A7B490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8820"/>
            <a:ext cx="5433188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A1A29A-80EE-453F-9956-3B3F1E0A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874701" cy="50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26D5D-A7FA-4A57-982C-3FFA6337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7606432" cy="4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예제 진행 </a:t>
            </a:r>
            <a:r>
              <a:rPr lang="en-US" altLang="ko-KR" dirty="0"/>
              <a:t>- </a:t>
            </a:r>
            <a:r>
              <a:rPr lang="en-US" altLang="ko-KR" dirty="0" err="1"/>
              <a:t>th:href</a:t>
            </a:r>
            <a:r>
              <a:rPr lang="en-US" altLang="ko-KR" dirty="0"/>
              <a:t> </a:t>
            </a:r>
            <a:r>
              <a:rPr lang="ko-KR" altLang="en-US" dirty="0"/>
              <a:t>파라미터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BC7A8-9509-424D-B906-DD7BF09D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63" y="1034245"/>
            <a:ext cx="4854674" cy="2394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D20316-D555-48C4-8A9F-FDF104286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660" y="3686646"/>
            <a:ext cx="6120680" cy="21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TimesNewRomanPSMT"/>
              </a:rPr>
              <a:t>header, footer, menu </a:t>
            </a:r>
            <a:r>
              <a:rPr lang="ko-KR" altLang="en-US" sz="1800" b="0" i="0" u="none" strike="noStrike" baseline="0" dirty="0">
                <a:latin typeface="TimesNewRomanPSMT"/>
              </a:rPr>
              <a:t>등 공통적인 페이지 구성 요소들을 페이지 레이아웃 기</a:t>
            </a:r>
            <a:r>
              <a:rPr lang="ko-KR" altLang="en-US" sz="1800" dirty="0">
                <a:latin typeface="TimesNewRomanPSMT"/>
              </a:rPr>
              <a:t>능을 통해서 </a:t>
            </a:r>
            <a:r>
              <a:rPr lang="en-US" altLang="ko-KR" sz="1800" dirty="0">
                <a:latin typeface="TimesNewRomanPSMT"/>
              </a:rPr>
              <a:t>1</a:t>
            </a:r>
            <a:r>
              <a:rPr lang="ko-KR" altLang="en-US" sz="1800" dirty="0">
                <a:latin typeface="TimesNewRomanPSMT"/>
              </a:rPr>
              <a:t>개로 관리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66B229-EEC2-4D3D-88D1-85DB8C5A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75" y="3068960"/>
            <a:ext cx="781845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1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2412EB-4209-4DAE-8D83-19EA33DC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762125"/>
            <a:ext cx="7400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6E7DD6-852C-4297-8652-A21EDBF5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8" y="884945"/>
            <a:ext cx="6248468" cy="266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0AC8C-2EC0-486C-8F59-7816F4BB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" y="3501008"/>
            <a:ext cx="6227576" cy="2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4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5EBE18A-2D9C-4E6F-9DBA-55CD4DFE1ACA}"/>
              </a:ext>
            </a:extLst>
          </p:cNvPr>
          <p:cNvGrpSpPr/>
          <p:nvPr/>
        </p:nvGrpSpPr>
        <p:grpSpPr>
          <a:xfrm>
            <a:off x="114021" y="908720"/>
            <a:ext cx="6114163" cy="5256584"/>
            <a:chOff x="114021" y="908720"/>
            <a:chExt cx="6736009" cy="6283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0984162-B0B6-4CD7-A42C-77E9D893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21" y="908720"/>
              <a:ext cx="6736009" cy="327563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8EC6BD-BBFB-4822-9B9D-6004FA8A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883" y="4077071"/>
              <a:ext cx="6236703" cy="3114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091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148E59-CC41-408B-BD0A-2BDAB2C6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00808"/>
            <a:ext cx="7707015" cy="381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0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DFF979-32B3-446C-B338-5F7CD788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6"/>
            <a:ext cx="7361262" cy="50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4D04343-161F-40E8-B812-024B978AE001}"/>
              </a:ext>
            </a:extLst>
          </p:cNvPr>
          <p:cNvGrpSpPr/>
          <p:nvPr/>
        </p:nvGrpSpPr>
        <p:grpSpPr>
          <a:xfrm>
            <a:off x="124772" y="836712"/>
            <a:ext cx="7062539" cy="5400600"/>
            <a:chOff x="461789" y="980728"/>
            <a:chExt cx="7543800" cy="571650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0518F08-1CFA-4C59-BE78-DC5FB314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789" y="980728"/>
              <a:ext cx="7543800" cy="3962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95C776-639B-4374-8DC6-E25B59911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82" y="4735083"/>
              <a:ext cx="6942585" cy="1962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77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</a:t>
            </a:r>
            <a:r>
              <a:rPr lang="ko-KR" altLang="en-US" dirty="0"/>
              <a:t>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페이지 레이아웃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BEFD1-30F7-485D-91FD-765F1B18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143125"/>
            <a:ext cx="45148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5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TimesNewRomanPSMT"/>
              </a:rPr>
              <a:t>부트스트랩</a:t>
            </a:r>
            <a:r>
              <a:rPr lang="en-US" altLang="ko-KR" sz="1800" b="0" i="0" u="none" strike="noStrike" baseline="0" dirty="0">
                <a:latin typeface="TimesNewRomanPSMT"/>
              </a:rPr>
              <a:t>Bootstrap</a:t>
            </a:r>
            <a:r>
              <a:rPr lang="ko-KR" altLang="en-US" sz="1800" b="0" i="0" u="none" strike="noStrike" baseline="0" dirty="0">
                <a:latin typeface="TimesNewRomanPSMT"/>
              </a:rPr>
              <a:t>은 웹사이트를 쉽게 만들 수 있게 도와주는 </a:t>
            </a:r>
            <a:r>
              <a:rPr lang="en-US" altLang="ko-KR" sz="1800" b="0" i="0" u="none" strike="noStrike" baseline="0" dirty="0">
                <a:latin typeface="TimesNewRomanPSMT"/>
              </a:rPr>
              <a:t>HTML, CSS, JS </a:t>
            </a:r>
            <a:r>
              <a:rPr lang="ko-KR" altLang="en-US" sz="1800" b="0" i="0" u="none" strike="noStrike" baseline="0" dirty="0">
                <a:latin typeface="TimesNewRomanPSMT"/>
              </a:rPr>
              <a:t>프레임워크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부트스트랩에서 제공하는 템플릿 및 컴포넌트 등을 이용하면 웹 페이지를 쉽게 꾸밀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92532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D548B2C-F0F9-45CC-99F4-E8CAAB5E9A1E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latin typeface="YDVYGOStd14"/>
              </a:rPr>
              <a:t>Bootstrap CDN </a:t>
            </a:r>
            <a:r>
              <a:rPr lang="ko-KR" altLang="en-US" sz="1800" b="0" i="0" u="none" strike="noStrike" baseline="0" dirty="0">
                <a:latin typeface="YDVYGOStd14"/>
              </a:rPr>
              <a:t>추가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CDN(Contents Delivery Network)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물리적으로 멀리 떨어져 있는 사용자에게 콘텐츠를 좀 더 빠르게 제공하기 위한 서비스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b="0" i="0" u="none" strike="noStrike" baseline="0" dirty="0">
                <a:latin typeface="TimesNewRomanPSMT"/>
              </a:rPr>
              <a:t>Bootstrap CDN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layout1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  <a:r>
              <a:rPr lang="en-US" altLang="ko-KR" sz="1800" b="0" i="0" u="none" strike="noStrike" baseline="0" dirty="0">
                <a:latin typeface="TimesNewRomanPSMT"/>
              </a:rPr>
              <a:t>html</a:t>
            </a:r>
            <a:r>
              <a:rPr lang="ko-KR" altLang="en-US" sz="1800" b="0" i="0" u="none" strike="noStrike" baseline="0" dirty="0">
                <a:latin typeface="YDVYMjOStd12"/>
              </a:rPr>
              <a:t>의 헤더 영역에 추가하여 해당 리소스를 다운로드해서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3190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A3416D-0AF1-45A2-895C-D4BAF3D9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1480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1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652BD-D1F6-4345-86A4-9E7BE2F3A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51" y="2132856"/>
            <a:ext cx="6848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54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5A8F14-3711-4675-82BD-90664E940442}"/>
              </a:ext>
            </a:extLst>
          </p:cNvPr>
          <p:cNvSpPr txBox="1">
            <a:spLocks/>
          </p:cNvSpPr>
          <p:nvPr/>
        </p:nvSpPr>
        <p:spPr>
          <a:xfrm>
            <a:off x="457200" y="134076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GOStd14"/>
              </a:rPr>
              <a:t>‘</a:t>
            </a:r>
            <a:r>
              <a:rPr lang="en-US" altLang="ko-KR" sz="1800" b="0" i="0" u="none" strike="noStrike" baseline="0" dirty="0">
                <a:latin typeface="YDVYGOStd14"/>
              </a:rPr>
              <a:t>https://getbootstrap.com/’</a:t>
            </a:r>
            <a:r>
              <a:rPr lang="ko-KR" altLang="en-US" sz="1800" b="0" i="0" u="none" strike="noStrike" baseline="0" dirty="0">
                <a:latin typeface="YDVYGOStd14"/>
              </a:rPr>
              <a:t> 방문 후 </a:t>
            </a:r>
            <a:r>
              <a:rPr lang="en-US" altLang="ko-KR" sz="1800" b="0" i="0" u="none" strike="noStrike" baseline="0" dirty="0">
                <a:latin typeface="YDVYGOStd14"/>
              </a:rPr>
              <a:t>[Documentation] -&gt; [Components] </a:t>
            </a:r>
            <a:r>
              <a:rPr lang="ko-KR" altLang="en-US" sz="1800" b="0" i="0" u="none" strike="noStrike" baseline="0" dirty="0">
                <a:latin typeface="YDVYGOStd14"/>
              </a:rPr>
              <a:t>탭에서 부트스트랩에서 미리 </a:t>
            </a:r>
            <a:r>
              <a:rPr lang="ko-KR" altLang="en-US" sz="1800" b="0" i="0" u="none" strike="noStrike" baseline="0" dirty="0" err="1">
                <a:latin typeface="YDVYGOStd14"/>
              </a:rPr>
              <a:t>만들어둔</a:t>
            </a:r>
            <a:r>
              <a:rPr lang="ko-KR" altLang="en-US" sz="1800" b="0" i="0" u="none" strike="noStrike" baseline="0" dirty="0">
                <a:latin typeface="YDVYGOStd14"/>
              </a:rPr>
              <a:t> 컴포넌트를 사용가능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B2694A-8767-43F3-88B0-9AFA7739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348880"/>
            <a:ext cx="7229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3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485A1-FE6E-4018-BF12-EDBFB508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1"/>
            <a:ext cx="5688632" cy="52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55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CB28B4-9DA8-452D-942F-8AC06E0FFB4C}"/>
              </a:ext>
            </a:extLst>
          </p:cNvPr>
          <p:cNvGrpSpPr/>
          <p:nvPr/>
        </p:nvGrpSpPr>
        <p:grpSpPr>
          <a:xfrm>
            <a:off x="395536" y="1052737"/>
            <a:ext cx="6480720" cy="5256584"/>
            <a:chOff x="395536" y="1052736"/>
            <a:chExt cx="6877050" cy="5831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9B574F1-C742-4A98-A5DF-7ED44EE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6877050" cy="31051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A41735E-0F44-411D-B79F-3678C1FF6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4160117"/>
              <a:ext cx="6877050" cy="272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249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41AC4-7AA3-476C-9D37-CF887DB9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368625"/>
            <a:ext cx="7740352" cy="21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2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EF9235-7976-412D-8306-985C40B6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54" y="1562100"/>
            <a:ext cx="765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AC88C7-7001-42BF-BA59-FFF19C34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7284181" cy="40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7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2CEADF-2180-4FE9-8388-AB1FC527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490662"/>
            <a:ext cx="42195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8455F0D-4049-403E-B91D-552DA3C79F5D}"/>
              </a:ext>
            </a:extLst>
          </p:cNvPr>
          <p:cNvGrpSpPr/>
          <p:nvPr/>
        </p:nvGrpSpPr>
        <p:grpSpPr>
          <a:xfrm>
            <a:off x="118889" y="908720"/>
            <a:ext cx="5868144" cy="5380005"/>
            <a:chOff x="0" y="785299"/>
            <a:chExt cx="6938074" cy="646450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4667C2-6D38-4A5C-9C40-943D78A34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85299"/>
              <a:ext cx="6938074" cy="40118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423CB6-783A-4EBE-A92F-A490C2AA1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82" y="4735752"/>
              <a:ext cx="6364697" cy="2514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37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05835-238D-44D2-9074-30B38193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76798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55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3.5</a:t>
            </a:r>
            <a:r>
              <a:rPr lang="ko-KR" altLang="en-US" dirty="0"/>
              <a:t> 부트스트랩으로 </a:t>
            </a:r>
            <a:r>
              <a:rPr lang="en-US" altLang="ko-KR" dirty="0"/>
              <a:t>header, footer </a:t>
            </a:r>
            <a:r>
              <a:rPr lang="ko-KR" altLang="en-US" dirty="0"/>
              <a:t>영역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F805B-DA6C-414F-BA37-5294CEA51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628800"/>
            <a:ext cx="7956376" cy="449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8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76F345-F824-4845-B610-1852E66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393503"/>
            <a:ext cx="4610100" cy="26479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애플리케이션 실행 후 해당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접근 시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Hello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!!”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대신 “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타임리프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예제 입니다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문구가 나타나는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디자이너 또는 퍼블리셔는 자신이 작업한 내용을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파일로 바로 열어서 확인할 수 있으며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개발자는 디자이너 또는 퍼블리셔로부터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받아서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태그 안에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Thymeleaf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문법을 추가하는 것만으로 동적으로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html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파일을 생성할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71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B101C13-B0F4-4A75-8780-91FE055923B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3204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 Boot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Devtools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는 애플리케이션 개발 시 유용한 기능들을 제공하는 모듈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DIN-Bold"/>
                <a:sym typeface="Wingdings" panose="05000000000000000000" pitchFamily="2" charset="2"/>
              </a:rPr>
              <a:t>1. </a:t>
            </a:r>
            <a:r>
              <a:rPr lang="en-US" altLang="ko-KR" sz="1600" b="0" i="0" u="none" strike="noStrike" baseline="0" dirty="0">
                <a:latin typeface="TimesNewRomanPSMT"/>
              </a:rPr>
              <a:t>Automatic Restart</a:t>
            </a:r>
            <a:r>
              <a:rPr lang="en-US" altLang="ko-KR" sz="1600" b="0" i="0" u="none" strike="noStrike" baseline="0" dirty="0">
                <a:latin typeface="YDVYMjOStd12"/>
              </a:rPr>
              <a:t>: </a:t>
            </a:r>
            <a:r>
              <a:rPr lang="en-US" altLang="ko-KR" sz="1600" b="0" i="0" u="none" strike="noStrike" baseline="0" dirty="0" err="1">
                <a:latin typeface="TimesNewRomanPSMT"/>
              </a:rPr>
              <a:t>classpath</a:t>
            </a:r>
            <a:r>
              <a:rPr lang="ko-KR" altLang="en-US" sz="1600" b="0" i="0" u="none" strike="noStrike" baseline="0" dirty="0">
                <a:latin typeface="TimesNewRomanPSMT"/>
              </a:rPr>
              <a:t>에 있는 파일이 변경될 때마다 애플리케이션을 자동으로 재시작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b="0" i="0" u="none" strike="noStrike" baseline="0" dirty="0">
                <a:latin typeface="TimesNewRomanPSMT"/>
              </a:rPr>
              <a:t>2. Live Reload: </a:t>
            </a:r>
            <a:r>
              <a:rPr lang="ko-KR" altLang="en-US" sz="1600" b="0" i="0" u="none" strike="noStrike" baseline="0" dirty="0">
                <a:latin typeface="TimesNewRomanPSMT"/>
              </a:rPr>
              <a:t>정적 자원</a:t>
            </a:r>
            <a:r>
              <a:rPr lang="en-US" altLang="ko-KR" sz="1600" b="0" i="0" u="none" strike="noStrike" baseline="0" dirty="0">
                <a:latin typeface="TimesNewRomanPSMT"/>
              </a:rPr>
              <a:t>(html, </a:t>
            </a:r>
            <a:r>
              <a:rPr lang="en-US" altLang="ko-KR" sz="1600" b="0" i="0" u="none" strike="noStrike" baseline="0" dirty="0" err="1">
                <a:latin typeface="TimesNewRomanPSMT"/>
              </a:rPr>
              <a:t>css</a:t>
            </a:r>
            <a:r>
              <a:rPr lang="en-US" altLang="ko-KR" sz="1600" b="0" i="0" u="none" strike="noStrike" baseline="0" dirty="0">
                <a:latin typeface="TimesNewRomanPSMT"/>
              </a:rPr>
              <a:t>, </a:t>
            </a:r>
            <a:r>
              <a:rPr lang="en-US" altLang="ko-KR" sz="1600" b="0" i="0" u="none" strike="noStrike" baseline="0" dirty="0" err="1">
                <a:latin typeface="TimesNewRomanPSMT"/>
              </a:rPr>
              <a:t>js</a:t>
            </a:r>
            <a:r>
              <a:rPr lang="en-US" altLang="ko-KR" sz="1600" b="0" i="0" u="none" strike="noStrike" baseline="0" dirty="0">
                <a:latin typeface="TimesNewRomanPSMT"/>
              </a:rPr>
              <a:t>) </a:t>
            </a:r>
            <a:r>
              <a:rPr lang="ko-KR" altLang="en-US" sz="1600" b="0" i="0" u="none" strike="noStrike" baseline="0" dirty="0">
                <a:latin typeface="TimesNewRomanPSMT"/>
              </a:rPr>
              <a:t>수정 시 새로 고침 없이 바로 적용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endParaRPr lang="en-US" altLang="ko-KR" sz="1600" b="0" i="0" u="none" strike="noStrike" baseline="0" dirty="0">
              <a:latin typeface="TimesNewRomanPSMT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TimesNewRomanPSMT"/>
              </a:rPr>
              <a:t>3. Property Defaults: </a:t>
            </a:r>
            <a:r>
              <a:rPr lang="en-US" altLang="ko-KR" sz="1600" dirty="0" err="1">
                <a:latin typeface="TimesNewRomanPSMT"/>
              </a:rPr>
              <a:t>Thymeleaf</a:t>
            </a:r>
            <a:r>
              <a:rPr lang="ko-KR" altLang="en-US" sz="1600" dirty="0">
                <a:latin typeface="TimesNewRomanPSMT"/>
              </a:rPr>
              <a:t>는 기본적으로 성능을 향상시키기 위해서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</a:t>
            </a:r>
            <a:r>
              <a:rPr lang="en-US" altLang="ko-KR" sz="1600" dirty="0">
                <a:latin typeface="TimesNewRomanPSMT"/>
              </a:rPr>
              <a:t>.</a:t>
            </a:r>
            <a:r>
              <a:rPr lang="ko-KR" altLang="en-US" sz="1600" dirty="0">
                <a:latin typeface="TimesNewRomanPSMT"/>
              </a:rPr>
              <a:t> 개발하는 과정에서 </a:t>
            </a:r>
            <a:r>
              <a:rPr lang="ko-KR" altLang="en-US" sz="1600" dirty="0" err="1">
                <a:latin typeface="TimesNewRomanPSMT"/>
              </a:rPr>
              <a:t>캐싱</a:t>
            </a:r>
            <a:r>
              <a:rPr lang="ko-KR" altLang="en-US" sz="1600" dirty="0">
                <a:latin typeface="TimesNewRomanPSMT"/>
              </a:rPr>
              <a:t> 기능을 사용한다면 수정한 소스가 제대로 반영되지 않을 수 있기 때문에 </a:t>
            </a:r>
            <a:r>
              <a:rPr lang="en-US" altLang="ko-KR" sz="1600" dirty="0">
                <a:latin typeface="TimesNewRomanPSMT"/>
              </a:rPr>
              <a:t>cache</a:t>
            </a:r>
            <a:r>
              <a:rPr lang="ko-KR" altLang="en-US" sz="1600" dirty="0">
                <a:latin typeface="TimesNewRomanPSMT"/>
              </a:rPr>
              <a:t>의 기본값을 </a:t>
            </a:r>
            <a:r>
              <a:rPr lang="en-US" altLang="ko-KR" sz="1600" dirty="0">
                <a:latin typeface="TimesNewRomanPSMT"/>
              </a:rPr>
              <a:t>false</a:t>
            </a:r>
            <a:r>
              <a:rPr lang="ko-KR" altLang="en-US" sz="1600" dirty="0">
                <a:latin typeface="TimesNewRomanPSMT"/>
              </a:rPr>
              <a:t>로 설정가능</a:t>
            </a:r>
            <a:endParaRPr lang="en-US" altLang="ko-KR" sz="16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272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 Spring Boot </a:t>
            </a:r>
            <a:r>
              <a:rPr lang="en-US" altLang="ko-KR" dirty="0" err="1"/>
              <a:t>Devtools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346143-1590-4431-8545-B35CA660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32" y="2492896"/>
            <a:ext cx="7438136" cy="19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2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993</Words>
  <Application>Microsoft Office PowerPoint</Application>
  <PresentationFormat>화면 슬라이드 쇼(4:3)</PresentationFormat>
  <Paragraphs>134</Paragraphs>
  <Slides>65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80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3.1 Thymeleaf 소개</vt:lpstr>
      <vt:lpstr>3.1 Thymeleaf 소개</vt:lpstr>
      <vt:lpstr>3.1 Thymeleaf 소개</vt:lpstr>
      <vt:lpstr>3.1 Thymeleaf 소개</vt:lpstr>
      <vt:lpstr>3.1 Thymeleaf 소개</vt:lpstr>
      <vt:lpstr>3.1 Thymeleaf 소개</vt:lpstr>
      <vt:lpstr>3.2 Spring Boot Devtools</vt:lpstr>
      <vt:lpstr>3.2 Spring Boot Devtools</vt:lpstr>
      <vt:lpstr>Automatic Restart 적용</vt:lpstr>
      <vt:lpstr>Automatic Restart 적용</vt:lpstr>
      <vt:lpstr>Automatic Restart 적용</vt:lpstr>
      <vt:lpstr>Live Reload 적용</vt:lpstr>
      <vt:lpstr>Live Reload 적용</vt:lpstr>
      <vt:lpstr>Live Reload 적용</vt:lpstr>
      <vt:lpstr>Live Reload 적용</vt:lpstr>
      <vt:lpstr>Live Reload 적용</vt:lpstr>
      <vt:lpstr>Property Defaults적용</vt:lpstr>
      <vt:lpstr>3.3 Thymeleaf 예제 진행 - th:text</vt:lpstr>
      <vt:lpstr>3.3 Thymeleaf 예제 진행 - th:text</vt:lpstr>
      <vt:lpstr>3.3 Thymeleaf 예제 진행 - th:text</vt:lpstr>
      <vt:lpstr>3.3 Thymeleaf 예제 진행 - th:text</vt:lpstr>
      <vt:lpstr>3.3 Thymeleaf 예제 진행 - th:each</vt:lpstr>
      <vt:lpstr>3.3 Thymeleaf 예제 진행 - th:each</vt:lpstr>
      <vt:lpstr>3.3 Thymeleaf 예제 진행 - th:each</vt:lpstr>
      <vt:lpstr>3.3 Thymeleaf 예제 진행 - th:each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th:if, th:unless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th:switch, th:case</vt:lpstr>
      <vt:lpstr>3.3 Thymeleaf 예제 진행 - th:href</vt:lpstr>
      <vt:lpstr>3.3 Thymeleaf 예제 진행 - th:href</vt:lpstr>
      <vt:lpstr>3.3 Thymeleaf 예제 진행 - th:href</vt:lpstr>
      <vt:lpstr>3.3 Thymeleaf 예제 진행 - th:href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3.3 Thymeleaf 예제 진행 - th:href 파라미터 전달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3.4 Thymeleaf 페이지 레이아웃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3.5 부트스트랩으로 header, footer 영역 수정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171</cp:revision>
  <dcterms:created xsi:type="dcterms:W3CDTF">2013-05-13T12:41:23Z</dcterms:created>
  <dcterms:modified xsi:type="dcterms:W3CDTF">2023-11-17T01:32:04Z</dcterms:modified>
</cp:coreProperties>
</file>